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4"/>
  </p:sldMasterIdLst>
  <p:notesMasterIdLst>
    <p:notesMasterId r:id="rId14"/>
  </p:notesMasterIdLst>
  <p:sldIdLst>
    <p:sldId id="264" r:id="rId5"/>
    <p:sldId id="283" r:id="rId6"/>
    <p:sldId id="265" r:id="rId7"/>
    <p:sldId id="281" r:id="rId8"/>
    <p:sldId id="277" r:id="rId9"/>
    <p:sldId id="279" r:id="rId10"/>
    <p:sldId id="272" r:id="rId11"/>
    <p:sldId id="280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F06524-5D56-67FE-9DD1-C312AA1CEA29}" name="Debbie Donovan" initials="DD" userId="S::debbie@thestorycatchers.co.uk::8dac06bc-4e5a-484c-a0fe-717e734dc956" providerId="AD"/>
  <p188:author id="{2830CFC0-D17A-2931-111B-F64C177F6AF6}" name="Stuart Caine" initials="SC" userId="S::stuthecopywriter@thestorycatchers.co.uk::d8d153ef-e4f7-4db9-b7aa-3fbd4fe727a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6AA3"/>
    <a:srgbClr val="E00F28"/>
    <a:srgbClr val="5A97D1"/>
    <a:srgbClr val="005172"/>
    <a:srgbClr val="0D6AA3"/>
    <a:srgbClr val="4E99BB"/>
    <a:srgbClr val="EF4B4B"/>
    <a:srgbClr val="91268E"/>
    <a:srgbClr val="9264A9"/>
    <a:srgbClr val="CD1F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C2DFF2-8542-0A4B-A516-F7421E8EDFB3}" v="22" dt="2026-06-03T14:06:51.870"/>
    <p1510:client id="{9FB02B1A-C1BA-4A7A-BEDB-8E5EA4A04A03}" v="2" dt="2026-06-03T14:00:51.1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82329"/>
  </p:normalViewPr>
  <p:slideViewPr>
    <p:cSldViewPr snapToGrid="0">
      <p:cViewPr varScale="1">
        <p:scale>
          <a:sx n="103" d="100"/>
          <a:sy n="103" d="100"/>
        </p:scale>
        <p:origin x="14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Ransley" userId="29ff7b7d-6378-48fe-a63d-38022b9dd1a8" providerId="ADAL" clId="{55B1B7E8-C1BA-511C-8472-EB17DA6E10FC}"/>
    <pc:docChg chg="undo custSel addSld delSld modSld">
      <pc:chgData name="Simon Ransley" userId="29ff7b7d-6378-48fe-a63d-38022b9dd1a8" providerId="ADAL" clId="{55B1B7E8-C1BA-511C-8472-EB17DA6E10FC}" dt="2026-06-03T08:24:27.151" v="285" actId="20577"/>
      <pc:docMkLst>
        <pc:docMk/>
      </pc:docMkLst>
      <pc:sldChg chg="modNotesTx">
        <pc:chgData name="Simon Ransley" userId="29ff7b7d-6378-48fe-a63d-38022b9dd1a8" providerId="ADAL" clId="{55B1B7E8-C1BA-511C-8472-EB17DA6E10FC}" dt="2026-06-03T08:23:51.713" v="256" actId="20577"/>
        <pc:sldMkLst>
          <pc:docMk/>
          <pc:sldMk cId="3227405102" sldId="277"/>
        </pc:sldMkLst>
      </pc:sldChg>
      <pc:sldChg chg="modNotesTx">
        <pc:chgData name="Simon Ransley" userId="29ff7b7d-6378-48fe-a63d-38022b9dd1a8" providerId="ADAL" clId="{55B1B7E8-C1BA-511C-8472-EB17DA6E10FC}" dt="2026-06-03T08:24:27.151" v="285" actId="20577"/>
        <pc:sldMkLst>
          <pc:docMk/>
          <pc:sldMk cId="1885489639" sldId="279"/>
        </pc:sldMkLst>
      </pc:sldChg>
    </pc:docChg>
  </pc:docChgLst>
  <pc:docChgLst>
    <pc:chgData name="Stuart Caine" userId="d8d153ef-e4f7-4db9-b7aa-3fbd4fe727a0" providerId="ADAL" clId="{FFF41B4F-4BC5-5242-AA25-55EF0A639DF9}"/>
    <pc:docChg chg="custSel modSld">
      <pc:chgData name="Stuart Caine" userId="d8d153ef-e4f7-4db9-b7aa-3fbd4fe727a0" providerId="ADAL" clId="{FFF41B4F-4BC5-5242-AA25-55EF0A639DF9}" dt="2026-05-13T13:58:10.252" v="2" actId="6549"/>
      <pc:docMkLst>
        <pc:docMk/>
      </pc:docMkLst>
      <pc:sldChg chg="modSp mod">
        <pc:chgData name="Stuart Caine" userId="d8d153ef-e4f7-4db9-b7aa-3fbd4fe727a0" providerId="ADAL" clId="{FFF41B4F-4BC5-5242-AA25-55EF0A639DF9}" dt="2026-05-13T13:58:10.252" v="2" actId="6549"/>
        <pc:sldMkLst>
          <pc:docMk/>
          <pc:sldMk cId="737601416" sldId="269"/>
        </pc:sldMkLst>
        <pc:spChg chg="mod">
          <ac:chgData name="Stuart Caine" userId="d8d153ef-e4f7-4db9-b7aa-3fbd4fe727a0" providerId="ADAL" clId="{FFF41B4F-4BC5-5242-AA25-55EF0A639DF9}" dt="2026-05-13T13:58:10.252" v="2" actId="6549"/>
          <ac:spMkLst>
            <pc:docMk/>
            <pc:sldMk cId="737601416" sldId="269"/>
            <ac:spMk id="16" creationId="{74836864-2EBE-5CD3-7E1B-F1D66BBA7320}"/>
          </ac:spMkLst>
        </pc:spChg>
      </pc:sldChg>
      <pc:sldChg chg="modNotesTx">
        <pc:chgData name="Stuart Caine" userId="d8d153ef-e4f7-4db9-b7aa-3fbd4fe727a0" providerId="ADAL" clId="{FFF41B4F-4BC5-5242-AA25-55EF0A639DF9}" dt="2026-05-13T12:55:38.311" v="0" actId="313"/>
        <pc:sldMkLst>
          <pc:docMk/>
          <pc:sldMk cId="2023133935" sldId="272"/>
        </pc:sldMkLst>
      </pc:sldChg>
      <pc:sldChg chg="modSp mod">
        <pc:chgData name="Stuart Caine" userId="d8d153ef-e4f7-4db9-b7aa-3fbd4fe727a0" providerId="ADAL" clId="{FFF41B4F-4BC5-5242-AA25-55EF0A639DF9}" dt="2026-05-13T13:45:31.783" v="1" actId="20577"/>
        <pc:sldMkLst>
          <pc:docMk/>
          <pc:sldMk cId="3613373336" sldId="281"/>
        </pc:sldMkLst>
        <pc:spChg chg="mod">
          <ac:chgData name="Stuart Caine" userId="d8d153ef-e4f7-4db9-b7aa-3fbd4fe727a0" providerId="ADAL" clId="{FFF41B4F-4BC5-5242-AA25-55EF0A639DF9}" dt="2026-05-13T13:45:31.783" v="1" actId="20577"/>
          <ac:spMkLst>
            <pc:docMk/>
            <pc:sldMk cId="3613373336" sldId="281"/>
            <ac:spMk id="23" creationId="{319C60F2-B7B6-0409-28B2-16277F0CB33C}"/>
          </ac:spMkLst>
        </pc:spChg>
      </pc:sldChg>
    </pc:docChg>
  </pc:docChgLst>
  <pc:docChgLst>
    <pc:chgData name="Sarah Hart" userId="6a36cf7d-6c40-4cc1-927f-5936d5e08975" providerId="ADAL" clId="{D9CBCA8C-4B4F-5225-BE66-23D2C5000DE8}"/>
    <pc:docChg chg="undo custSel delSld modSld">
      <pc:chgData name="Sarah Hart" userId="6a36cf7d-6c40-4cc1-927f-5936d5e08975" providerId="ADAL" clId="{D9CBCA8C-4B4F-5225-BE66-23D2C5000DE8}" dt="2026-06-03T14:06:51.870" v="132" actId="1076"/>
      <pc:docMkLst>
        <pc:docMk/>
      </pc:docMkLst>
      <pc:sldChg chg="mod modClrScheme chgLayout">
        <pc:chgData name="Sarah Hart" userId="6a36cf7d-6c40-4cc1-927f-5936d5e08975" providerId="ADAL" clId="{D9CBCA8C-4B4F-5225-BE66-23D2C5000DE8}" dt="2026-05-22T08:11:01.001" v="26" actId="700"/>
        <pc:sldMkLst>
          <pc:docMk/>
          <pc:sldMk cId="292742885" sldId="264"/>
        </pc:sldMkLst>
      </pc:sldChg>
      <pc:sldChg chg="mod modClrScheme chgLayout">
        <pc:chgData name="Sarah Hart" userId="6a36cf7d-6c40-4cc1-927f-5936d5e08975" providerId="ADAL" clId="{D9CBCA8C-4B4F-5225-BE66-23D2C5000DE8}" dt="2026-05-22T08:11:15.466" v="29" actId="700"/>
        <pc:sldMkLst>
          <pc:docMk/>
          <pc:sldMk cId="1689773014" sldId="265"/>
        </pc:sldMkLst>
      </pc:sldChg>
      <pc:sldChg chg="addSp delSp modSp mod">
        <pc:chgData name="Sarah Hart" userId="6a36cf7d-6c40-4cc1-927f-5936d5e08975" providerId="ADAL" clId="{D9CBCA8C-4B4F-5225-BE66-23D2C5000DE8}" dt="2026-05-22T16:04:17.511" v="101" actId="1076"/>
        <pc:sldMkLst>
          <pc:docMk/>
          <pc:sldMk cId="737601416" sldId="269"/>
        </pc:sldMkLst>
        <pc:picChg chg="add mod modCrop">
          <ac:chgData name="Sarah Hart" userId="6a36cf7d-6c40-4cc1-927f-5936d5e08975" providerId="ADAL" clId="{D9CBCA8C-4B4F-5225-BE66-23D2C5000DE8}" dt="2026-05-22T16:04:17.511" v="101" actId="1076"/>
          <ac:picMkLst>
            <pc:docMk/>
            <pc:sldMk cId="737601416" sldId="269"/>
            <ac:picMk id="13" creationId="{827D9040-5A82-D0B7-F407-853E5617087C}"/>
          </ac:picMkLst>
        </pc:picChg>
        <pc:picChg chg="add mod">
          <ac:chgData name="Sarah Hart" userId="6a36cf7d-6c40-4cc1-927f-5936d5e08975" providerId="ADAL" clId="{D9CBCA8C-4B4F-5225-BE66-23D2C5000DE8}" dt="2026-05-22T16:04:02.691" v="97" actId="1076"/>
          <ac:picMkLst>
            <pc:docMk/>
            <pc:sldMk cId="737601416" sldId="269"/>
            <ac:picMk id="15" creationId="{4A604E6D-E399-309A-F833-892B7DC81BC8}"/>
          </ac:picMkLst>
        </pc:picChg>
      </pc:sldChg>
      <pc:sldChg chg="addSp delSp modSp mod modClrScheme chgLayout">
        <pc:chgData name="Sarah Hart" userId="6a36cf7d-6c40-4cc1-927f-5936d5e08975" providerId="ADAL" clId="{D9CBCA8C-4B4F-5225-BE66-23D2C5000DE8}" dt="2026-05-22T15:59:01.832" v="72" actId="478"/>
        <pc:sldMkLst>
          <pc:docMk/>
          <pc:sldMk cId="2023133935" sldId="272"/>
        </pc:sldMkLst>
        <pc:picChg chg="add mod modCrop">
          <ac:chgData name="Sarah Hart" userId="6a36cf7d-6c40-4cc1-927f-5936d5e08975" providerId="ADAL" clId="{D9CBCA8C-4B4F-5225-BE66-23D2C5000DE8}" dt="2026-05-22T15:59:00.102" v="71" actId="167"/>
          <ac:picMkLst>
            <pc:docMk/>
            <pc:sldMk cId="2023133935" sldId="272"/>
            <ac:picMk id="22" creationId="{3E4D26D0-5F9F-C407-7C12-887973BC59E6}"/>
          </ac:picMkLst>
        </pc:picChg>
      </pc:sldChg>
      <pc:sldChg chg="addSp delSp modSp mod modClrScheme chgLayout">
        <pc:chgData name="Sarah Hart" userId="6a36cf7d-6c40-4cc1-927f-5936d5e08975" providerId="ADAL" clId="{D9CBCA8C-4B4F-5225-BE66-23D2C5000DE8}" dt="2026-06-03T14:06:51.870" v="132" actId="1076"/>
        <pc:sldMkLst>
          <pc:docMk/>
          <pc:sldMk cId="3227405102" sldId="277"/>
        </pc:sldMkLst>
        <pc:spChg chg="mod">
          <ac:chgData name="Sarah Hart" userId="6a36cf7d-6c40-4cc1-927f-5936d5e08975" providerId="ADAL" clId="{D9CBCA8C-4B4F-5225-BE66-23D2C5000DE8}" dt="2026-06-03T14:06:46.068" v="130" actId="1035"/>
          <ac:spMkLst>
            <pc:docMk/>
            <pc:sldMk cId="3227405102" sldId="277"/>
            <ac:spMk id="2" creationId="{9BB91DBA-FFAE-7453-8FC7-6C3982E78C1D}"/>
          </ac:spMkLst>
        </pc:spChg>
        <pc:spChg chg="mod">
          <ac:chgData name="Sarah Hart" userId="6a36cf7d-6c40-4cc1-927f-5936d5e08975" providerId="ADAL" clId="{D9CBCA8C-4B4F-5225-BE66-23D2C5000DE8}" dt="2026-06-03T14:06:14.033" v="113" actId="1076"/>
          <ac:spMkLst>
            <pc:docMk/>
            <pc:sldMk cId="3227405102" sldId="277"/>
            <ac:spMk id="33" creationId="{E5569D67-2413-7B7A-D573-7EA54D5067D1}"/>
          </ac:spMkLst>
        </pc:spChg>
        <pc:spChg chg="mod">
          <ac:chgData name="Sarah Hart" userId="6a36cf7d-6c40-4cc1-927f-5936d5e08975" providerId="ADAL" clId="{D9CBCA8C-4B4F-5225-BE66-23D2C5000DE8}" dt="2026-06-03T14:06:19.103" v="114" actId="14100"/>
          <ac:spMkLst>
            <pc:docMk/>
            <pc:sldMk cId="3227405102" sldId="277"/>
            <ac:spMk id="35" creationId="{30C99A6D-3364-ADF0-A1EE-DE7B05870BDB}"/>
          </ac:spMkLst>
        </pc:spChg>
        <pc:spChg chg="mod">
          <ac:chgData name="Sarah Hart" userId="6a36cf7d-6c40-4cc1-927f-5936d5e08975" providerId="ADAL" clId="{D9CBCA8C-4B4F-5225-BE66-23D2C5000DE8}" dt="2026-06-03T14:06:34.591" v="120" actId="1035"/>
          <ac:spMkLst>
            <pc:docMk/>
            <pc:sldMk cId="3227405102" sldId="277"/>
            <ac:spMk id="36" creationId="{351A67A7-2BFE-86D5-3D42-5912F0F9E3AD}"/>
          </ac:spMkLst>
        </pc:spChg>
        <pc:spChg chg="mod">
          <ac:chgData name="Sarah Hart" userId="6a36cf7d-6c40-4cc1-927f-5936d5e08975" providerId="ADAL" clId="{D9CBCA8C-4B4F-5225-BE66-23D2C5000DE8}" dt="2026-06-03T14:06:38.803" v="121" actId="1076"/>
          <ac:spMkLst>
            <pc:docMk/>
            <pc:sldMk cId="3227405102" sldId="277"/>
            <ac:spMk id="37" creationId="{E3A964E6-6FC3-B12C-0B62-02F8CE84E950}"/>
          </ac:spMkLst>
        </pc:spChg>
        <pc:picChg chg="add mod">
          <ac:chgData name="Sarah Hart" userId="6a36cf7d-6c40-4cc1-927f-5936d5e08975" providerId="ADAL" clId="{D9CBCA8C-4B4F-5225-BE66-23D2C5000DE8}" dt="2026-05-22T15:57:55.353" v="62" actId="1038"/>
          <ac:picMkLst>
            <pc:docMk/>
            <pc:sldMk cId="3227405102" sldId="277"/>
            <ac:picMk id="5" creationId="{4361F80E-582B-1458-542B-41DEA9E1CC34}"/>
          </ac:picMkLst>
        </pc:picChg>
        <pc:picChg chg="mod">
          <ac:chgData name="Sarah Hart" userId="6a36cf7d-6c40-4cc1-927f-5936d5e08975" providerId="ADAL" clId="{D9CBCA8C-4B4F-5225-BE66-23D2C5000DE8}" dt="2026-06-03T14:06:51.870" v="132" actId="1076"/>
          <ac:picMkLst>
            <pc:docMk/>
            <pc:sldMk cId="3227405102" sldId="277"/>
            <ac:picMk id="6" creationId="{291CCDFC-E803-8173-1909-AB6A7B39997F}"/>
          </ac:picMkLst>
        </pc:picChg>
        <pc:picChg chg="mod">
          <ac:chgData name="Sarah Hart" userId="6a36cf7d-6c40-4cc1-927f-5936d5e08975" providerId="ADAL" clId="{D9CBCA8C-4B4F-5225-BE66-23D2C5000DE8}" dt="2026-06-03T14:06:14.033" v="113" actId="1076"/>
          <ac:picMkLst>
            <pc:docMk/>
            <pc:sldMk cId="3227405102" sldId="277"/>
            <ac:picMk id="7" creationId="{263D4888-777E-E628-8486-BD80F3DCD30F}"/>
          </ac:picMkLst>
        </pc:picChg>
      </pc:sldChg>
      <pc:sldChg chg="addSp delSp modSp mod">
        <pc:chgData name="Sarah Hart" userId="6a36cf7d-6c40-4cc1-927f-5936d5e08975" providerId="ADAL" clId="{D9CBCA8C-4B4F-5225-BE66-23D2C5000DE8}" dt="2026-05-22T15:56:34.771" v="38" actId="478"/>
        <pc:sldMkLst>
          <pc:docMk/>
          <pc:sldMk cId="1885489639" sldId="279"/>
        </pc:sldMkLst>
      </pc:sldChg>
      <pc:sldChg chg="addSp delSp modSp mod">
        <pc:chgData name="Sarah Hart" userId="6a36cf7d-6c40-4cc1-927f-5936d5e08975" providerId="ADAL" clId="{D9CBCA8C-4B4F-5225-BE66-23D2C5000DE8}" dt="2026-05-22T16:00:14.747" v="82" actId="478"/>
        <pc:sldMkLst>
          <pc:docMk/>
          <pc:sldMk cId="780646229" sldId="280"/>
        </pc:sldMkLst>
        <pc:picChg chg="add mod modCrop">
          <ac:chgData name="Sarah Hart" userId="6a36cf7d-6c40-4cc1-927f-5936d5e08975" providerId="ADAL" clId="{D9CBCA8C-4B4F-5225-BE66-23D2C5000DE8}" dt="2026-05-22T16:00:13.052" v="81" actId="167"/>
          <ac:picMkLst>
            <pc:docMk/>
            <pc:sldMk cId="780646229" sldId="280"/>
            <ac:picMk id="10" creationId="{F7690DE4-F442-D15F-53F3-075E08118CC5}"/>
          </ac:picMkLst>
        </pc:picChg>
      </pc:sldChg>
      <pc:sldChg chg="addSp delSp modSp mod modClrScheme chgLayout">
        <pc:chgData name="Sarah Hart" userId="6a36cf7d-6c40-4cc1-927f-5936d5e08975" providerId="ADAL" clId="{D9CBCA8C-4B4F-5225-BE66-23D2C5000DE8}" dt="2026-05-22T08:11:11.351" v="28" actId="700"/>
        <pc:sldMkLst>
          <pc:docMk/>
          <pc:sldMk cId="245340023" sldId="283"/>
        </pc:sldMkLst>
      </pc:sldChg>
    </pc:docChg>
  </pc:docChgLst>
  <pc:docChgLst>
    <pc:chgData name="Debbie Donovan" userId="S::debbie@thestorycatchers.co.uk::8dac06bc-4e5a-484c-a0fe-717e734dc956" providerId="AD" clId="Web-{9FB02B1A-C1BA-4A7A-BEDB-8E5EA4A04A03}"/>
    <pc:docChg chg="modSld">
      <pc:chgData name="Debbie Donovan" userId="S::debbie@thestorycatchers.co.uk::8dac06bc-4e5a-484c-a0fe-717e734dc956" providerId="AD" clId="Web-{9FB02B1A-C1BA-4A7A-BEDB-8E5EA4A04A03}" dt="2026-06-03T14:00:51.138" v="1"/>
      <pc:docMkLst>
        <pc:docMk/>
      </pc:docMkLst>
      <pc:sldChg chg="modSp">
        <pc:chgData name="Debbie Donovan" userId="S::debbie@thestorycatchers.co.uk::8dac06bc-4e5a-484c-a0fe-717e734dc956" providerId="AD" clId="Web-{9FB02B1A-C1BA-4A7A-BEDB-8E5EA4A04A03}" dt="2026-06-03T14:00:51.138" v="1"/>
        <pc:sldMkLst>
          <pc:docMk/>
          <pc:sldMk cId="3227405102" sldId="277"/>
        </pc:sldMkLst>
        <pc:picChg chg="mod modCrop">
          <ac:chgData name="Debbie Donovan" userId="S::debbie@thestorycatchers.co.uk::8dac06bc-4e5a-484c-a0fe-717e734dc956" providerId="AD" clId="Web-{9FB02B1A-C1BA-4A7A-BEDB-8E5EA4A04A03}" dt="2026-06-03T14:00:51.138" v="1"/>
          <ac:picMkLst>
            <pc:docMk/>
            <pc:sldMk cId="3227405102" sldId="277"/>
            <ac:picMk id="7" creationId="{263D4888-777E-E628-8486-BD80F3DCD30F}"/>
          </ac:picMkLst>
        </pc:picChg>
      </pc:sldChg>
    </pc:docChg>
  </pc:docChgLst>
  <pc:docChgLst>
    <pc:chgData name="Debbie Donovan" userId="8dac06bc-4e5a-484c-a0fe-717e734dc956" providerId="ADAL" clId="{6DC51268-4CD0-5AE3-BF30-0D2ACD14713A}"/>
    <pc:docChg chg="undo custSel modSld">
      <pc:chgData name="Debbie Donovan" userId="8dac06bc-4e5a-484c-a0fe-717e734dc956" providerId="ADAL" clId="{6DC51268-4CD0-5AE3-BF30-0D2ACD14713A}" dt="2026-06-03T14:03:10.897" v="97" actId="14100"/>
      <pc:docMkLst>
        <pc:docMk/>
      </pc:docMkLst>
      <pc:sldChg chg="modSp mod">
        <pc:chgData name="Debbie Donovan" userId="8dac06bc-4e5a-484c-a0fe-717e734dc956" providerId="ADAL" clId="{6DC51268-4CD0-5AE3-BF30-0D2ACD14713A}" dt="2026-06-03T13:48:31.633" v="33" actId="1035"/>
        <pc:sldMkLst>
          <pc:docMk/>
          <pc:sldMk cId="1689773014" sldId="265"/>
        </pc:sldMkLst>
        <pc:spChg chg="mod">
          <ac:chgData name="Debbie Donovan" userId="8dac06bc-4e5a-484c-a0fe-717e734dc956" providerId="ADAL" clId="{6DC51268-4CD0-5AE3-BF30-0D2ACD14713A}" dt="2026-06-03T13:48:31.633" v="33" actId="1035"/>
          <ac:spMkLst>
            <pc:docMk/>
            <pc:sldMk cId="1689773014" sldId="265"/>
            <ac:spMk id="3" creationId="{81955AAA-5B9F-C621-5931-49A08FC0C280}"/>
          </ac:spMkLst>
        </pc:spChg>
      </pc:sldChg>
      <pc:sldChg chg="modSp mod">
        <pc:chgData name="Debbie Donovan" userId="8dac06bc-4e5a-484c-a0fe-717e734dc956" providerId="ADAL" clId="{6DC51268-4CD0-5AE3-BF30-0D2ACD14713A}" dt="2026-06-03T13:52:42.310" v="60" actId="20577"/>
        <pc:sldMkLst>
          <pc:docMk/>
          <pc:sldMk cId="737601416" sldId="269"/>
        </pc:sldMkLst>
        <pc:spChg chg="mod">
          <ac:chgData name="Debbie Donovan" userId="8dac06bc-4e5a-484c-a0fe-717e734dc956" providerId="ADAL" clId="{6DC51268-4CD0-5AE3-BF30-0D2ACD14713A}" dt="2026-06-03T13:52:42.310" v="60" actId="20577"/>
          <ac:spMkLst>
            <pc:docMk/>
            <pc:sldMk cId="737601416" sldId="269"/>
            <ac:spMk id="9" creationId="{0C8ACA60-4184-7651-4855-82FDAFF9BB22}"/>
          </ac:spMkLst>
        </pc:spChg>
      </pc:sldChg>
      <pc:sldChg chg="addSp delSp modSp mod modNotesTx">
        <pc:chgData name="Debbie Donovan" userId="8dac06bc-4e5a-484c-a0fe-717e734dc956" providerId="ADAL" clId="{6DC51268-4CD0-5AE3-BF30-0D2ACD14713A}" dt="2026-06-03T14:03:10.897" v="97" actId="14100"/>
        <pc:sldMkLst>
          <pc:docMk/>
          <pc:sldMk cId="3227405102" sldId="277"/>
        </pc:sldMkLst>
        <pc:spChg chg="mod">
          <ac:chgData name="Debbie Donovan" userId="8dac06bc-4e5a-484c-a0fe-717e734dc956" providerId="ADAL" clId="{6DC51268-4CD0-5AE3-BF30-0D2ACD14713A}" dt="2026-06-03T13:57:50.856" v="84" actId="20577"/>
          <ac:spMkLst>
            <pc:docMk/>
            <pc:sldMk cId="3227405102" sldId="277"/>
            <ac:spMk id="2" creationId="{9BB91DBA-FFAE-7453-8FC7-6C3982E78C1D}"/>
          </ac:spMkLst>
        </pc:spChg>
        <pc:spChg chg="mod">
          <ac:chgData name="Debbie Donovan" userId="8dac06bc-4e5a-484c-a0fe-717e734dc956" providerId="ADAL" clId="{6DC51268-4CD0-5AE3-BF30-0D2ACD14713A}" dt="2026-06-03T13:49:37.470" v="35" actId="57"/>
          <ac:spMkLst>
            <pc:docMk/>
            <pc:sldMk cId="3227405102" sldId="277"/>
            <ac:spMk id="37" creationId="{E3A964E6-6FC3-B12C-0B62-02F8CE84E950}"/>
          </ac:spMkLst>
        </pc:spChg>
        <pc:grpChg chg="del">
          <ac:chgData name="Debbie Donovan" userId="8dac06bc-4e5a-484c-a0fe-717e734dc956" providerId="ADAL" clId="{6DC51268-4CD0-5AE3-BF30-0D2ACD14713A}" dt="2026-06-03T13:56:16.144" v="64" actId="478"/>
          <ac:grpSpMkLst>
            <pc:docMk/>
            <pc:sldMk cId="3227405102" sldId="277"/>
            <ac:grpSpMk id="12" creationId="{97631B9F-CAAD-4992-07E3-6DC1CDEB9483}"/>
          </ac:grpSpMkLst>
        </pc:grpChg>
        <pc:picChg chg="add mod modCrop">
          <ac:chgData name="Debbie Donovan" userId="8dac06bc-4e5a-484c-a0fe-717e734dc956" providerId="ADAL" clId="{6DC51268-4CD0-5AE3-BF30-0D2ACD14713A}" dt="2026-06-03T14:03:10.897" v="97" actId="14100"/>
          <ac:picMkLst>
            <pc:docMk/>
            <pc:sldMk cId="3227405102" sldId="277"/>
            <ac:picMk id="7" creationId="{263D4888-777E-E628-8486-BD80F3DCD30F}"/>
          </ac:picMkLst>
        </pc:picChg>
      </pc:sldChg>
      <pc:sldChg chg="modSp mod modNotesTx">
        <pc:chgData name="Debbie Donovan" userId="8dac06bc-4e5a-484c-a0fe-717e734dc956" providerId="ADAL" clId="{6DC51268-4CD0-5AE3-BF30-0D2ACD14713A}" dt="2026-06-03T13:54:16.737" v="63" actId="20577"/>
        <pc:sldMkLst>
          <pc:docMk/>
          <pc:sldMk cId="1885489639" sldId="279"/>
        </pc:sldMkLst>
        <pc:spChg chg="mod">
          <ac:chgData name="Debbie Donovan" userId="8dac06bc-4e5a-484c-a0fe-717e734dc956" providerId="ADAL" clId="{6DC51268-4CD0-5AE3-BF30-0D2ACD14713A}" dt="2026-06-03T13:51:55.104" v="39" actId="57"/>
          <ac:spMkLst>
            <pc:docMk/>
            <pc:sldMk cId="1885489639" sldId="279"/>
            <ac:spMk id="4" creationId="{8067C740-C629-FEE7-B174-377BE8355323}"/>
          </ac:spMkLst>
        </pc:spChg>
      </pc:sldChg>
      <pc:sldChg chg="modSp mod">
        <pc:chgData name="Debbie Donovan" userId="8dac06bc-4e5a-484c-a0fe-717e734dc956" providerId="ADAL" clId="{6DC51268-4CD0-5AE3-BF30-0D2ACD14713A}" dt="2026-06-03T13:52:19.860" v="50" actId="20577"/>
        <pc:sldMkLst>
          <pc:docMk/>
          <pc:sldMk cId="780646229" sldId="280"/>
        </pc:sldMkLst>
        <pc:spChg chg="mod">
          <ac:chgData name="Debbie Donovan" userId="8dac06bc-4e5a-484c-a0fe-717e734dc956" providerId="ADAL" clId="{6DC51268-4CD0-5AE3-BF30-0D2ACD14713A}" dt="2026-06-03T13:52:19.860" v="50" actId="20577"/>
          <ac:spMkLst>
            <pc:docMk/>
            <pc:sldMk cId="780646229" sldId="280"/>
            <ac:spMk id="2" creationId="{6696A756-9C18-0C4A-6E95-5CAF7FD7AB8F}"/>
          </ac:spMkLst>
        </pc:spChg>
      </pc:sldChg>
      <pc:sldChg chg="modSp mod">
        <pc:chgData name="Debbie Donovan" userId="8dac06bc-4e5a-484c-a0fe-717e734dc956" providerId="ADAL" clId="{6DC51268-4CD0-5AE3-BF30-0D2ACD14713A}" dt="2026-06-03T13:47:42.523" v="10" actId="20577"/>
        <pc:sldMkLst>
          <pc:docMk/>
          <pc:sldMk cId="245340023" sldId="283"/>
        </pc:sldMkLst>
        <pc:spChg chg="mod">
          <ac:chgData name="Debbie Donovan" userId="8dac06bc-4e5a-484c-a0fe-717e734dc956" providerId="ADAL" clId="{6DC51268-4CD0-5AE3-BF30-0D2ACD14713A}" dt="2026-06-03T13:47:42.523" v="10" actId="20577"/>
          <ac:spMkLst>
            <pc:docMk/>
            <pc:sldMk cId="245340023" sldId="283"/>
            <ac:spMk id="32" creationId="{65F28B9D-73F9-CA4B-B85C-51D706D6F63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D9082-2EDE-AE44-AD88-007D797CD3C7}" type="datetimeFigureOut">
              <a:rPr lang="en-US" smtClean="0"/>
              <a:t>6/8/26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FDF43-B935-F84F-B925-4B40173DD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914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CE63D-1333-2210-E15F-C116842DA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2B73E-9433-4747-04C7-46A916F9CF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49264D-89E0-08CB-7DFF-2553B605A3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the single slide version focused on</a:t>
            </a:r>
            <a:r>
              <a:rPr lang="en-GB"/>
              <a:t> looking after your vehicle and the consequences of neglecting it. 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gives you a one pager for a short team briefing and you should ask your team to download the full </a:t>
            </a:r>
            <a:r>
              <a:rPr lang="en-GB"/>
              <a:t>guide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Safety Central. You’ll find a full briefing pack on the following pages.  </a:t>
            </a:r>
          </a:p>
          <a:p>
            <a:endParaRPr lang="en-GB"/>
          </a:p>
          <a:p>
            <a:endParaRPr lang="en-GB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3773E-2A65-AD7F-81CB-9EB8CF5215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77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4B173-EDD9-CCA4-413E-D45B5E181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5F2BE1-4A01-9B5A-92D5-0E5F9E7D22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C0D475-FDC1-5BFE-F2EF-71EC74D112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Today’s briefing is all about looking after your vehicle. And the consequences of neglecting it.</a:t>
            </a:r>
            <a:b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Everyone who sits in the driver’s seat is responsible for the safety of that vehicle – the safety of everyone in that vehicle and everyone around them – including other drivers and pedestrians.</a:t>
            </a:r>
          </a:p>
          <a:p>
            <a:endParaRPr lang="en-GB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1B5330-ABEB-CAA5-84A8-FC782111D1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38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04865-071B-6302-B15C-34B5AED9C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42FA60-2C1B-8051-BAF5-CE9989BB77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24CB9A-910D-CD99-6FED-9726934C5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are the drivers in this room?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has ever driven a Network Rail vehicle?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Who’s used the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CheckedSafe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® app?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 anyone forgotten to use the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CheckedSafe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® app?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 consequences of driving an unsafe vehicle?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Let’s say you’re involved in a collision and a vehicle fault is a factor – what if someone is hurt, what would happen?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D082A8-806D-7561-EEBD-358F53A2B5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71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 use vehicle checks aren’t just another job to add to your busy day. They are essential safety checks designed to keep everyone safe.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 a look at these real photos of Network Rail vehicles – would you want to drive them?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Let’s go through the photos one by one and discuss any safety concerns.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 the end of the day, you never know who’s had that vehicle before you – or what’s wrong with it.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CheckedSafe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® app is here to look after you – and take any accountability out of your hands.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887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259AB-D9BE-23EA-43D3-630A94FF5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3D4B40-C290-8488-8F04-7AC6C04777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1C06CF-BEDB-CD64-F600-9F32AC3828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Let’s imagine you have a collision or minor bump – no one else is involved and the vehicle still runs – what would you do?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would be tempted to drive away and pretend it didn’t happen?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could go wrong in this scenario?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is responsible if you don’t report a collision and someone is injured because the vehicle is no longer safe?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everyone know how to report a collision?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Stop safely and report the collision immediately.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Contact the Network Rail Driver Helpline (0343 351 9128) and your Line Manager.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Report all damage, thefts and incidents within 24 hours – no matter how minor.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more information, please see the Driver’s Handbook on Safety Central.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CC35EF-7B90-DB73-F51E-F5D0FD0007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46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259AB-D9BE-23EA-43D3-630A94FF5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3D4B40-C290-8488-8F04-7AC6C04777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1C06CF-BEDB-CD64-F600-9F32AC3828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clean vehicle is a happy vehicle. And is good for the overall image of Network Rail.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a dirty vehicle can also be dangerous.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Reduced visibility: Mud, dust and grime on your windscreen, mirrors, cameras and sensors make it harder to see clearly – especially in low light or bad weather. Even a thin film can distort glare from headlights or obscure hazards.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Lights become less effective: dirty headlights and brake lights are dimmer. That means you see less of the road ahead and other drivers can’t see you as well.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Sensors can fail: modern vehicles rely on cameras, radar and parking sensors. Dirt can block or confuse them, leading to accidents.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Hidden defects: a layer of dirt can hide damage or issues like tyre wear or low tread, cracks or leaks or loose parts, however minor.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CC35EF-7B90-DB73-F51E-F5D0FD0007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73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EBD94-9F89-253A-7DBC-70771083E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E00C1A-1793-497B-D31A-547D80916B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204B53-9310-654B-1244-18F0204A42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Find a wash nearby.</a:t>
            </a:r>
          </a:p>
          <a:p>
            <a:pPr marR="1586865"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the app to locate a hand car wash close to you – you’ll need to be on site or nearby for it to work.</a:t>
            </a:r>
          </a:p>
          <a:p>
            <a:pPr marR="1586865"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your vehicle.</a:t>
            </a:r>
          </a:p>
          <a:p>
            <a:pPr marR="1586865"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Enter your registration once and it’s saved for next time. Just make sure it’s a fleet vehicle and under 3.5 tonnes.</a:t>
            </a:r>
          </a:p>
          <a:p>
            <a:pPr marR="1586865"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your service.</a:t>
            </a:r>
          </a:p>
          <a:p>
            <a:pPr marR="1586865"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 the right wash for your vehicle. Some options or add-ons may be limited depending on your account.</a:t>
            </a:r>
          </a:p>
          <a:p>
            <a:pPr marR="1586865"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Pay on the app.</a:t>
            </a:r>
          </a:p>
          <a:p>
            <a:pPr marR="1586865"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‘Pay with Fleet Account’ and you’re good to go – no need to pay on site.</a:t>
            </a:r>
          </a:p>
          <a:p>
            <a:pPr marR="1586865"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Drive in and get it cleaned.</a:t>
            </a:r>
          </a:p>
          <a:p>
            <a:pPr marR="1586865"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R="1586865"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confirmation if needed and let the team take care of the rest.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4A09D-B6FE-D8E9-EFEA-BC31CF0B9B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613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C00E484A-05B9-7D79-7228-797789A4F9B3}"/>
              </a:ext>
            </a:extLst>
          </p:cNvPr>
          <p:cNvSpPr/>
          <p:nvPr userDrawn="1"/>
        </p:nvSpPr>
        <p:spPr>
          <a:xfrm>
            <a:off x="173119" y="346076"/>
            <a:ext cx="11850606" cy="5504700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EE4B4B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93F1AE-0B2F-E6EE-812A-C4AF5B3100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297700A-D5D1-0F5F-DCBC-E308653FB4DC}"/>
              </a:ext>
            </a:extLst>
          </p:cNvPr>
          <p:cNvGrpSpPr/>
          <p:nvPr userDrawn="1"/>
        </p:nvGrpSpPr>
        <p:grpSpPr>
          <a:xfrm>
            <a:off x="219075" y="6065036"/>
            <a:ext cx="1635124" cy="588503"/>
            <a:chOff x="219075" y="6065036"/>
            <a:chExt cx="1635124" cy="5885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5891915-6964-CD64-6549-C7030DCF35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rcRect l="4364" t="10546" r="57959" b="9960"/>
            <a:stretch/>
          </p:blipFill>
          <p:spPr>
            <a:xfrm>
              <a:off x="219075" y="6065036"/>
              <a:ext cx="600075" cy="588503"/>
            </a:xfrm>
            <a:prstGeom prst="ellipse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C3159E-A1CA-DFB3-CF07-2A081FB22A96}"/>
                </a:ext>
              </a:extLst>
            </p:cNvPr>
            <p:cNvSpPr txBox="1"/>
            <p:nvPr userDrawn="1"/>
          </p:nvSpPr>
          <p:spPr>
            <a:xfrm>
              <a:off x="790574" y="6133584"/>
              <a:ext cx="1063625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GB" sz="1400" b="1">
                  <a:latin typeface="Network Rail Sans" panose="02000000040000020004" pitchFamily="2" charset="77"/>
                </a:rPr>
                <a:t>Technical</a:t>
              </a:r>
              <a:br>
                <a:rPr lang="en-GB" sz="1400" b="1">
                  <a:latin typeface="Network Rail Sans" panose="02000000040000020004" pitchFamily="2" charset="77"/>
                </a:rPr>
              </a:br>
              <a:r>
                <a:rPr lang="en-GB" sz="1400" b="1">
                  <a:latin typeface="Network Rail Sans" panose="02000000040000020004" pitchFamily="2" charset="77"/>
                </a:rPr>
                <a:t>Authority</a:t>
              </a:r>
            </a:p>
          </p:txBody>
        </p:sp>
      </p:grpSp>
      <p:pic>
        <p:nvPicPr>
          <p:cNvPr id="7" name="Picture 6" descr="A close-up of a sign&#10;&#10;Description automatically generated">
            <a:extLst>
              <a:ext uri="{FF2B5EF4-FFF2-40B4-BE49-F238E27FC236}">
                <a16:creationId xmlns:a16="http://schemas.microsoft.com/office/drawing/2014/main" id="{C61CAD9A-3BAB-298C-E509-8CC5C94C6B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9798" y="5878641"/>
            <a:ext cx="3001329" cy="85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683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sign&#10;&#10;Description automatically generated">
            <a:extLst>
              <a:ext uri="{FF2B5EF4-FFF2-40B4-BE49-F238E27FC236}">
                <a16:creationId xmlns:a16="http://schemas.microsoft.com/office/drawing/2014/main" id="{4986F981-ED44-F203-14E4-614D53516C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sp>
        <p:nvSpPr>
          <p:cNvPr id="10" name="object 7">
            <a:extLst>
              <a:ext uri="{FF2B5EF4-FFF2-40B4-BE49-F238E27FC236}">
                <a16:creationId xmlns:a16="http://schemas.microsoft.com/office/drawing/2014/main" id="{E12A809B-C460-F587-399B-7AD3A4B8FFC3}"/>
              </a:ext>
            </a:extLst>
          </p:cNvPr>
          <p:cNvSpPr/>
          <p:nvPr userDrawn="1"/>
        </p:nvSpPr>
        <p:spPr>
          <a:xfrm>
            <a:off x="173119" y="346075"/>
            <a:ext cx="11850606" cy="581165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472E9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E18A4D4-8C99-AA38-22C6-5D589A24F5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27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-up of a sign&#10;&#10;Description automatically generated">
            <a:extLst>
              <a:ext uri="{FF2B5EF4-FFF2-40B4-BE49-F238E27FC236}">
                <a16:creationId xmlns:a16="http://schemas.microsoft.com/office/drawing/2014/main" id="{4A278074-DB2F-DB13-1D07-50A1D1C9A1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8" name="Picture 17" descr="A close-up of a sign&#10;&#10;Description automatically generated">
            <a:extLst>
              <a:ext uri="{FF2B5EF4-FFF2-40B4-BE49-F238E27FC236}">
                <a16:creationId xmlns:a16="http://schemas.microsoft.com/office/drawing/2014/main" id="{C68D33D0-617F-48E2-CF0F-231B3D7A6C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37E8757-2E8C-464E-AAF0-733A9702BF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459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9CD8DD7-2450-F763-F293-1F62C19D7D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23" y="361151"/>
            <a:ext cx="9707988" cy="610950"/>
          </a:xfrm>
          <a:prstGeom prst="rect">
            <a:avLst/>
          </a:prstGeom>
        </p:spPr>
        <p:txBody>
          <a:bodyPr lIns="0"/>
          <a:lstStyle>
            <a:lvl1pPr algn="l">
              <a:defRPr sz="2800" b="1"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357FAF6-7339-C795-A630-B31A889B8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22" y="1312221"/>
            <a:ext cx="1126380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pic>
        <p:nvPicPr>
          <p:cNvPr id="13" name="Picture 12" descr="A close-up of a sign&#10;&#10;Description automatically generated">
            <a:extLst>
              <a:ext uri="{FF2B5EF4-FFF2-40B4-BE49-F238E27FC236}">
                <a16:creationId xmlns:a16="http://schemas.microsoft.com/office/drawing/2014/main" id="{4A278074-DB2F-DB13-1D07-50A1D1C9A1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8" name="Picture 17" descr="A close-up of a sign&#10;&#10;Description automatically generated">
            <a:extLst>
              <a:ext uri="{FF2B5EF4-FFF2-40B4-BE49-F238E27FC236}">
                <a16:creationId xmlns:a16="http://schemas.microsoft.com/office/drawing/2014/main" id="{C68D33D0-617F-48E2-CF0F-231B3D7A6C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37E8757-2E8C-464E-AAF0-733A9702BF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83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7">
            <a:extLst>
              <a:ext uri="{FF2B5EF4-FFF2-40B4-BE49-F238E27FC236}">
                <a16:creationId xmlns:a16="http://schemas.microsoft.com/office/drawing/2014/main" id="{D0E67EBF-9F3C-9AE7-D6B4-12D1AD75FB7F}"/>
              </a:ext>
            </a:extLst>
          </p:cNvPr>
          <p:cNvSpPr/>
          <p:nvPr userDrawn="1"/>
        </p:nvSpPr>
        <p:spPr>
          <a:xfrm>
            <a:off x="0" y="5958448"/>
            <a:ext cx="12192000" cy="956981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EE4B4A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9CD8DD7-2450-F763-F293-1F62C19D7D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23" y="361151"/>
            <a:ext cx="9707988" cy="610950"/>
          </a:xfrm>
          <a:prstGeom prst="rect">
            <a:avLst/>
          </a:prstGeom>
        </p:spPr>
        <p:txBody>
          <a:bodyPr lIns="0"/>
          <a:lstStyle>
            <a:lvl1pPr algn="l">
              <a:defRPr sz="2800" b="1"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357FAF6-7339-C795-A630-B31A889B8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22" y="1312221"/>
            <a:ext cx="1126380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pic>
        <p:nvPicPr>
          <p:cNvPr id="13" name="Picture 12" descr="A close-up of a sign&#10;&#10;Description automatically generated">
            <a:extLst>
              <a:ext uri="{FF2B5EF4-FFF2-40B4-BE49-F238E27FC236}">
                <a16:creationId xmlns:a16="http://schemas.microsoft.com/office/drawing/2014/main" id="{4A278074-DB2F-DB13-1D07-50A1D1C9A1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8" name="Picture 17" descr="A close-up of a sign&#10;&#10;Description automatically generated">
            <a:extLst>
              <a:ext uri="{FF2B5EF4-FFF2-40B4-BE49-F238E27FC236}">
                <a16:creationId xmlns:a16="http://schemas.microsoft.com/office/drawing/2014/main" id="{C68D33D0-617F-48E2-CF0F-231B3D7A6C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37E8757-2E8C-464E-AAF0-733A9702BF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362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7">
            <a:extLst>
              <a:ext uri="{FF2B5EF4-FFF2-40B4-BE49-F238E27FC236}">
                <a16:creationId xmlns:a16="http://schemas.microsoft.com/office/drawing/2014/main" id="{1371F798-BA3C-37C0-90B7-6649D3493FD7}"/>
              </a:ext>
            </a:extLst>
          </p:cNvPr>
          <p:cNvSpPr/>
          <p:nvPr userDrawn="1"/>
        </p:nvSpPr>
        <p:spPr>
          <a:xfrm>
            <a:off x="0" y="5958448"/>
            <a:ext cx="12192000" cy="956981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CD1F58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5C303F-30CD-5148-4D75-853324EFEB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23" y="361151"/>
            <a:ext cx="9707988" cy="610950"/>
          </a:xfrm>
          <a:prstGeom prst="rect">
            <a:avLst/>
          </a:prstGeom>
        </p:spPr>
        <p:txBody>
          <a:bodyPr lIns="0"/>
          <a:lstStyle>
            <a:lvl1pPr algn="l">
              <a:defRPr sz="2800" b="1"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AEBE784-6EB1-BAAE-2436-00A8D221FF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22" y="1312221"/>
            <a:ext cx="1126380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pic>
        <p:nvPicPr>
          <p:cNvPr id="7" name="Picture 6" descr="A close-up of a sign&#10;&#10;Description automatically generated">
            <a:extLst>
              <a:ext uri="{FF2B5EF4-FFF2-40B4-BE49-F238E27FC236}">
                <a16:creationId xmlns:a16="http://schemas.microsoft.com/office/drawing/2014/main" id="{4285284F-8B79-55BD-CB60-C068E686A0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2" name="Picture 11" descr="A close-up of a sign&#10;&#10;Description automatically generated">
            <a:extLst>
              <a:ext uri="{FF2B5EF4-FFF2-40B4-BE49-F238E27FC236}">
                <a16:creationId xmlns:a16="http://schemas.microsoft.com/office/drawing/2014/main" id="{204E1960-BA27-C6E0-E280-1364CCC91A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6CAE31B-908B-A70C-9BA3-BDE2CBED55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5099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E5E8BF3F-AC38-3733-7C27-C650639C68C6}"/>
              </a:ext>
            </a:extLst>
          </p:cNvPr>
          <p:cNvSpPr/>
          <p:nvPr userDrawn="1"/>
        </p:nvSpPr>
        <p:spPr>
          <a:xfrm>
            <a:off x="0" y="5958448"/>
            <a:ext cx="12192000" cy="956981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9264A9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887EAEC-8BE9-C16A-19AF-C2D68EE8EB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23" y="361151"/>
            <a:ext cx="9707988" cy="610950"/>
          </a:xfrm>
          <a:prstGeom prst="rect">
            <a:avLst/>
          </a:prstGeom>
        </p:spPr>
        <p:txBody>
          <a:bodyPr lIns="0"/>
          <a:lstStyle>
            <a:lvl1pPr algn="l">
              <a:defRPr sz="2800" b="1"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E10957-CEB5-F3AF-65A3-511C2C3F2F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22" y="1312221"/>
            <a:ext cx="1126380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pic>
        <p:nvPicPr>
          <p:cNvPr id="5" name="Picture 4" descr="A close-up of a sign&#10;&#10;Description automatically generated">
            <a:extLst>
              <a:ext uri="{FF2B5EF4-FFF2-40B4-BE49-F238E27FC236}">
                <a16:creationId xmlns:a16="http://schemas.microsoft.com/office/drawing/2014/main" id="{CD86E83F-2FF0-D609-A02C-5836BD9FD0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1" name="Picture 10" descr="A close-up of a sign&#10;&#10;Description automatically generated">
            <a:extLst>
              <a:ext uri="{FF2B5EF4-FFF2-40B4-BE49-F238E27FC236}">
                <a16:creationId xmlns:a16="http://schemas.microsoft.com/office/drawing/2014/main" id="{467342DC-7147-8F4C-0C07-1D8C587DF4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A8C714-F54A-862E-CE71-CED0AEA419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79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7">
            <a:extLst>
              <a:ext uri="{FF2B5EF4-FFF2-40B4-BE49-F238E27FC236}">
                <a16:creationId xmlns:a16="http://schemas.microsoft.com/office/drawing/2014/main" id="{C35FCCE4-1E3A-A8D5-76BE-A7D107A72AE0}"/>
              </a:ext>
            </a:extLst>
          </p:cNvPr>
          <p:cNvSpPr/>
          <p:nvPr userDrawn="1"/>
        </p:nvSpPr>
        <p:spPr>
          <a:xfrm>
            <a:off x="0" y="5958448"/>
            <a:ext cx="12192000" cy="956981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91268E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3C1AA8A-466C-B25F-FA33-0E013EF9F0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23" y="361151"/>
            <a:ext cx="9707988" cy="610950"/>
          </a:xfrm>
          <a:prstGeom prst="rect">
            <a:avLst/>
          </a:prstGeom>
        </p:spPr>
        <p:txBody>
          <a:bodyPr lIns="0"/>
          <a:lstStyle>
            <a:lvl1pPr algn="l">
              <a:defRPr sz="2800" b="1"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74B22A1-E6A5-3C9C-1DBF-DA3A2BB95F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22" y="1312221"/>
            <a:ext cx="1126380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pic>
        <p:nvPicPr>
          <p:cNvPr id="11" name="Picture 10" descr="A close-up of a sign&#10;&#10;Description automatically generated">
            <a:extLst>
              <a:ext uri="{FF2B5EF4-FFF2-40B4-BE49-F238E27FC236}">
                <a16:creationId xmlns:a16="http://schemas.microsoft.com/office/drawing/2014/main" id="{522D78A9-D9CB-A6F6-D1E7-85EFCAFC29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3" name="Picture 12" descr="A close-up of a sign&#10;&#10;Description automatically generated">
            <a:extLst>
              <a:ext uri="{FF2B5EF4-FFF2-40B4-BE49-F238E27FC236}">
                <a16:creationId xmlns:a16="http://schemas.microsoft.com/office/drawing/2014/main" id="{772C664A-F3CF-DD49-25DE-4FE5F2C8FE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BEC1CF4-FF38-58FD-E3D8-7CCCDB52C9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9586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9CD8DD7-2450-F763-F293-1F62C19D7D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22" y="361151"/>
            <a:ext cx="10066599" cy="610950"/>
          </a:xfrm>
          <a:prstGeom prst="rect">
            <a:avLst/>
          </a:prstGeom>
        </p:spPr>
        <p:txBody>
          <a:bodyPr lIns="0"/>
          <a:lstStyle>
            <a:lvl1pPr algn="l">
              <a:defRPr sz="2800" b="1"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FFFEAAE-3A59-1E85-7AA9-9DE9BBE62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22" y="1312221"/>
            <a:ext cx="5422327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86B3F45-F53E-969F-FA3F-9269F60A2C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78252" y="1312221"/>
            <a:ext cx="547697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874921A4-24BB-19B1-4001-95ECE2E94E09}"/>
              </a:ext>
            </a:extLst>
          </p:cNvPr>
          <p:cNvSpPr/>
          <p:nvPr userDrawn="1"/>
        </p:nvSpPr>
        <p:spPr>
          <a:xfrm>
            <a:off x="0" y="5958448"/>
            <a:ext cx="12192000" cy="956981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EF4B4B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7B1368-1F7F-EF35-78DB-1037B1F7EB20}"/>
              </a:ext>
            </a:extLst>
          </p:cNvPr>
          <p:cNvSpPr txBox="1">
            <a:spLocks/>
          </p:cNvSpPr>
          <p:nvPr userDrawn="1"/>
        </p:nvSpPr>
        <p:spPr>
          <a:xfrm>
            <a:off x="491423" y="361151"/>
            <a:ext cx="9707988" cy="610950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D58337A-5406-396C-2C09-67B1789434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1422" y="1312221"/>
            <a:ext cx="1126380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pic>
        <p:nvPicPr>
          <p:cNvPr id="11" name="Picture 10" descr="A close-up of a sign&#10;&#10;Description automatically generated">
            <a:extLst>
              <a:ext uri="{FF2B5EF4-FFF2-40B4-BE49-F238E27FC236}">
                <a16:creationId xmlns:a16="http://schemas.microsoft.com/office/drawing/2014/main" id="{37989959-C900-3850-6B2D-664EC90A8B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3" name="Picture 12" descr="A close-up of a sign&#10;&#10;Description automatically generated">
            <a:extLst>
              <a:ext uri="{FF2B5EF4-FFF2-40B4-BE49-F238E27FC236}">
                <a16:creationId xmlns:a16="http://schemas.microsoft.com/office/drawing/2014/main" id="{06CD3432-DC13-694E-C928-C414F16E00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470722-8E8A-94CF-5A8E-EB96E2DAB0A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5157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9CD8DD7-2450-F763-F293-1F62C19D7D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22" y="361151"/>
            <a:ext cx="10066599" cy="610950"/>
          </a:xfrm>
          <a:prstGeom prst="rect">
            <a:avLst/>
          </a:prstGeom>
        </p:spPr>
        <p:txBody>
          <a:bodyPr lIns="0"/>
          <a:lstStyle>
            <a:lvl1pPr algn="l">
              <a:defRPr sz="2800" b="1"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FFFEAAE-3A59-1E85-7AA9-9DE9BBE62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22" y="1312221"/>
            <a:ext cx="5422327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86B3F45-F53E-969F-FA3F-9269F60A2C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78252" y="1312221"/>
            <a:ext cx="547697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09BFD816-9079-40DD-5F99-07F380045703}"/>
              </a:ext>
            </a:extLst>
          </p:cNvPr>
          <p:cNvSpPr/>
          <p:nvPr userDrawn="1"/>
        </p:nvSpPr>
        <p:spPr>
          <a:xfrm>
            <a:off x="0" y="5958448"/>
            <a:ext cx="12192000" cy="956981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0D6AA3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7E43D9-334A-75C6-5C77-354D9B7875E4}"/>
              </a:ext>
            </a:extLst>
          </p:cNvPr>
          <p:cNvSpPr txBox="1">
            <a:spLocks/>
          </p:cNvSpPr>
          <p:nvPr userDrawn="1"/>
        </p:nvSpPr>
        <p:spPr>
          <a:xfrm>
            <a:off x="491423" y="361151"/>
            <a:ext cx="9707988" cy="610950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2858988-6032-498D-F53F-71357FC932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1422" y="1312221"/>
            <a:ext cx="1126380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  <p:pic>
        <p:nvPicPr>
          <p:cNvPr id="11" name="Picture 10" descr="A close-up of a sign&#10;&#10;Description automatically generated">
            <a:extLst>
              <a:ext uri="{FF2B5EF4-FFF2-40B4-BE49-F238E27FC236}">
                <a16:creationId xmlns:a16="http://schemas.microsoft.com/office/drawing/2014/main" id="{272B3B2A-934A-208A-78A4-198D6EDF88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3" name="Picture 12" descr="A close-up of a sign&#10;&#10;Description automatically generated">
            <a:extLst>
              <a:ext uri="{FF2B5EF4-FFF2-40B4-BE49-F238E27FC236}">
                <a16:creationId xmlns:a16="http://schemas.microsoft.com/office/drawing/2014/main" id="{DA64682B-F976-8A21-9902-CC78005CA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A2863BF-1A96-79D2-D6AF-B909428893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33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sign&#10;&#10;Description automatically generated">
            <a:extLst>
              <a:ext uri="{FF2B5EF4-FFF2-40B4-BE49-F238E27FC236}">
                <a16:creationId xmlns:a16="http://schemas.microsoft.com/office/drawing/2014/main" id="{3D3EE1A3-5824-F9A5-7ABB-58668596E9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sp>
        <p:nvSpPr>
          <p:cNvPr id="3" name="object 7">
            <a:extLst>
              <a:ext uri="{FF2B5EF4-FFF2-40B4-BE49-F238E27FC236}">
                <a16:creationId xmlns:a16="http://schemas.microsoft.com/office/drawing/2014/main" id="{D2D9D781-A6A7-60F2-4E09-FCC4685FC0F1}"/>
              </a:ext>
            </a:extLst>
          </p:cNvPr>
          <p:cNvSpPr/>
          <p:nvPr userDrawn="1"/>
        </p:nvSpPr>
        <p:spPr>
          <a:xfrm>
            <a:off x="173119" y="346075"/>
            <a:ext cx="11850606" cy="581165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005172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6A1393-8AC9-F4B9-1F72-AA0B8BBFB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958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7">
            <a:extLst>
              <a:ext uri="{FF2B5EF4-FFF2-40B4-BE49-F238E27FC236}">
                <a16:creationId xmlns:a16="http://schemas.microsoft.com/office/drawing/2014/main" id="{79428E54-2D20-ADA3-4395-F2601AD6B02D}"/>
              </a:ext>
            </a:extLst>
          </p:cNvPr>
          <p:cNvSpPr/>
          <p:nvPr userDrawn="1"/>
        </p:nvSpPr>
        <p:spPr>
          <a:xfrm>
            <a:off x="10274134" y="5900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72FDDE0-CA12-ACD1-C2F8-BA2F34767673}"/>
              </a:ext>
            </a:extLst>
          </p:cNvPr>
          <p:cNvGrpSpPr/>
          <p:nvPr userDrawn="1"/>
        </p:nvGrpSpPr>
        <p:grpSpPr>
          <a:xfrm>
            <a:off x="219075" y="6065036"/>
            <a:ext cx="1635124" cy="588503"/>
            <a:chOff x="219075" y="6065036"/>
            <a:chExt cx="1635124" cy="58850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A53ABE9-E273-6CB8-7B1B-C5B7063FCE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4364" t="10546" r="57959" b="9960"/>
            <a:stretch/>
          </p:blipFill>
          <p:spPr>
            <a:xfrm>
              <a:off x="219075" y="6065036"/>
              <a:ext cx="600075" cy="588503"/>
            </a:xfrm>
            <a:prstGeom prst="ellipse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AB91C29-4C3E-1DEE-7181-CEFEE46F2CD3}"/>
                </a:ext>
              </a:extLst>
            </p:cNvPr>
            <p:cNvSpPr txBox="1"/>
            <p:nvPr userDrawn="1"/>
          </p:nvSpPr>
          <p:spPr>
            <a:xfrm>
              <a:off x="790574" y="6133584"/>
              <a:ext cx="1063625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GB" sz="1400" b="1">
                  <a:latin typeface="Network Rail Sans" panose="02000000040000020004" pitchFamily="2" charset="77"/>
                </a:rPr>
                <a:t>Technical</a:t>
              </a:r>
              <a:br>
                <a:rPr lang="en-GB" sz="1400" b="1">
                  <a:latin typeface="Network Rail Sans" panose="02000000040000020004" pitchFamily="2" charset="77"/>
                </a:rPr>
              </a:br>
              <a:r>
                <a:rPr lang="en-GB" sz="1400" b="1">
                  <a:latin typeface="Network Rail Sans" panose="02000000040000020004" pitchFamily="2" charset="77"/>
                </a:rPr>
                <a:t>Authority</a:t>
              </a:r>
            </a:p>
          </p:txBody>
        </p:sp>
      </p:grpSp>
      <p:pic>
        <p:nvPicPr>
          <p:cNvPr id="3" name="Picture 2" descr="A close-up of a sign&#10;&#10;Description automatically generated">
            <a:extLst>
              <a:ext uri="{FF2B5EF4-FFF2-40B4-BE49-F238E27FC236}">
                <a16:creationId xmlns:a16="http://schemas.microsoft.com/office/drawing/2014/main" id="{0CDC547E-9707-B92B-5D29-5C07781BAA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9798" y="5878641"/>
            <a:ext cx="3001329" cy="856371"/>
          </a:xfrm>
          <a:prstGeom prst="rect">
            <a:avLst/>
          </a:prstGeom>
        </p:spPr>
      </p:pic>
      <p:sp>
        <p:nvSpPr>
          <p:cNvPr id="7" name="object 7">
            <a:extLst>
              <a:ext uri="{FF2B5EF4-FFF2-40B4-BE49-F238E27FC236}">
                <a16:creationId xmlns:a16="http://schemas.microsoft.com/office/drawing/2014/main" id="{FA34E302-50A1-146D-30C0-6B40EF082ADB}"/>
              </a:ext>
            </a:extLst>
          </p:cNvPr>
          <p:cNvSpPr/>
          <p:nvPr userDrawn="1"/>
        </p:nvSpPr>
        <p:spPr>
          <a:xfrm>
            <a:off x="173119" y="346076"/>
            <a:ext cx="11850606" cy="5504700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CD1F58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F9EC2A-663B-18EF-1BF6-EB77AA4F76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551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sign&#10;&#10;Description automatically generated">
            <a:extLst>
              <a:ext uri="{FF2B5EF4-FFF2-40B4-BE49-F238E27FC236}">
                <a16:creationId xmlns:a16="http://schemas.microsoft.com/office/drawing/2014/main" id="{AF07BAF1-CF61-B2C8-598C-AB5316B711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sp>
        <p:nvSpPr>
          <p:cNvPr id="3" name="object 7">
            <a:extLst>
              <a:ext uri="{FF2B5EF4-FFF2-40B4-BE49-F238E27FC236}">
                <a16:creationId xmlns:a16="http://schemas.microsoft.com/office/drawing/2014/main" id="{F096E1F3-4804-2E89-EC69-15033E755567}"/>
              </a:ext>
            </a:extLst>
          </p:cNvPr>
          <p:cNvSpPr/>
          <p:nvPr userDrawn="1"/>
        </p:nvSpPr>
        <p:spPr>
          <a:xfrm>
            <a:off x="173119" y="346075"/>
            <a:ext cx="11850606" cy="581165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9264A9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74A5AF-1813-142A-A8EC-FC8B9BBC622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970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sign&#10;&#10;Description automatically generated">
            <a:extLst>
              <a:ext uri="{FF2B5EF4-FFF2-40B4-BE49-F238E27FC236}">
                <a16:creationId xmlns:a16="http://schemas.microsoft.com/office/drawing/2014/main" id="{ADEAEF46-4C73-7A06-5FFE-1599FC16D7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sp>
        <p:nvSpPr>
          <p:cNvPr id="3" name="object 7">
            <a:extLst>
              <a:ext uri="{FF2B5EF4-FFF2-40B4-BE49-F238E27FC236}">
                <a16:creationId xmlns:a16="http://schemas.microsoft.com/office/drawing/2014/main" id="{A2090F48-6022-5FC7-05F2-97E5918EDF7F}"/>
              </a:ext>
            </a:extLst>
          </p:cNvPr>
          <p:cNvSpPr/>
          <p:nvPr userDrawn="1"/>
        </p:nvSpPr>
        <p:spPr>
          <a:xfrm>
            <a:off x="173119" y="346075"/>
            <a:ext cx="11850606" cy="581165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4E99BB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1AB8A3-F23D-DFD8-D615-33618EE3CA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501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>
            <a:extLst>
              <a:ext uri="{FF2B5EF4-FFF2-40B4-BE49-F238E27FC236}">
                <a16:creationId xmlns:a16="http://schemas.microsoft.com/office/drawing/2014/main" id="{6FB4B89D-9830-D673-1A4F-DB1BD22E283F}"/>
              </a:ext>
            </a:extLst>
          </p:cNvPr>
          <p:cNvSpPr/>
          <p:nvPr userDrawn="1"/>
        </p:nvSpPr>
        <p:spPr>
          <a:xfrm>
            <a:off x="10274134" y="9146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441A183C-AABB-38EE-8D36-6D38F80416DE}"/>
              </a:ext>
            </a:extLst>
          </p:cNvPr>
          <p:cNvSpPr/>
          <p:nvPr userDrawn="1"/>
        </p:nvSpPr>
        <p:spPr>
          <a:xfrm>
            <a:off x="173119" y="357370"/>
            <a:ext cx="11854978" cy="5807210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8" name="Picture 7" descr="A close-up of a sign&#10;&#10;Description automatically generated">
            <a:extLst>
              <a:ext uri="{FF2B5EF4-FFF2-40B4-BE49-F238E27FC236}">
                <a16:creationId xmlns:a16="http://schemas.microsoft.com/office/drawing/2014/main" id="{E1EBEB96-706E-8EEB-84AB-9E1956D85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8669" y="6227165"/>
            <a:ext cx="1890324" cy="5393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9029FB-F69D-F366-6FFA-99FCAA9561D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93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>
            <a:extLst>
              <a:ext uri="{FF2B5EF4-FFF2-40B4-BE49-F238E27FC236}">
                <a16:creationId xmlns:a16="http://schemas.microsoft.com/office/drawing/2014/main" id="{2DBAB7A4-6955-7B4B-7E51-08A2E6EFB6D9}"/>
              </a:ext>
            </a:extLst>
          </p:cNvPr>
          <p:cNvSpPr/>
          <p:nvPr userDrawn="1"/>
        </p:nvSpPr>
        <p:spPr>
          <a:xfrm>
            <a:off x="10274134" y="5900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568B559-BC5B-7BD4-38AE-C28A776D54EF}"/>
              </a:ext>
            </a:extLst>
          </p:cNvPr>
          <p:cNvGrpSpPr/>
          <p:nvPr userDrawn="1"/>
        </p:nvGrpSpPr>
        <p:grpSpPr>
          <a:xfrm>
            <a:off x="219075" y="6065036"/>
            <a:ext cx="1635124" cy="588503"/>
            <a:chOff x="219075" y="6065036"/>
            <a:chExt cx="1635124" cy="58850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C4F1022-F1C6-A44C-3ACE-569BE42A5D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4364" t="10546" r="57959" b="9960"/>
            <a:stretch/>
          </p:blipFill>
          <p:spPr>
            <a:xfrm>
              <a:off x="219075" y="6065036"/>
              <a:ext cx="600075" cy="588503"/>
            </a:xfrm>
            <a:prstGeom prst="ellipse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92F9425-3D5A-202B-E842-29BD9FED39B2}"/>
                </a:ext>
              </a:extLst>
            </p:cNvPr>
            <p:cNvSpPr txBox="1"/>
            <p:nvPr userDrawn="1"/>
          </p:nvSpPr>
          <p:spPr>
            <a:xfrm>
              <a:off x="790574" y="6133584"/>
              <a:ext cx="1063625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GB" sz="1400" b="1">
                  <a:latin typeface="Network Rail Sans" panose="02000000040000020004" pitchFamily="2" charset="77"/>
                </a:rPr>
                <a:t>Technical</a:t>
              </a:r>
              <a:br>
                <a:rPr lang="en-GB" sz="1400" b="1">
                  <a:latin typeface="Network Rail Sans" panose="02000000040000020004" pitchFamily="2" charset="77"/>
                </a:rPr>
              </a:br>
              <a:r>
                <a:rPr lang="en-GB" sz="1400" b="1">
                  <a:latin typeface="Network Rail Sans" panose="02000000040000020004" pitchFamily="2" charset="77"/>
                </a:rPr>
                <a:t>Authority</a:t>
              </a:r>
            </a:p>
          </p:txBody>
        </p:sp>
      </p:grpSp>
      <p:pic>
        <p:nvPicPr>
          <p:cNvPr id="13" name="Picture 12" descr="A close-up of a sign&#10;&#10;Description automatically generated">
            <a:extLst>
              <a:ext uri="{FF2B5EF4-FFF2-40B4-BE49-F238E27FC236}">
                <a16:creationId xmlns:a16="http://schemas.microsoft.com/office/drawing/2014/main" id="{034A6194-5BD2-E9AD-853D-AB790A7F35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9798" y="5878641"/>
            <a:ext cx="3001329" cy="856371"/>
          </a:xfrm>
          <a:prstGeom prst="rect">
            <a:avLst/>
          </a:prstGeom>
        </p:spPr>
      </p:pic>
      <p:sp>
        <p:nvSpPr>
          <p:cNvPr id="14" name="object 7">
            <a:extLst>
              <a:ext uri="{FF2B5EF4-FFF2-40B4-BE49-F238E27FC236}">
                <a16:creationId xmlns:a16="http://schemas.microsoft.com/office/drawing/2014/main" id="{35DE8B45-96D8-55B4-AE4E-407D93EE812D}"/>
              </a:ext>
            </a:extLst>
          </p:cNvPr>
          <p:cNvSpPr/>
          <p:nvPr userDrawn="1"/>
        </p:nvSpPr>
        <p:spPr>
          <a:xfrm>
            <a:off x="173119" y="346076"/>
            <a:ext cx="11850606" cy="5504700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9264A9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53267B6-2F24-3AD9-C155-0EC5C5F5D9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59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7">
            <a:extLst>
              <a:ext uri="{FF2B5EF4-FFF2-40B4-BE49-F238E27FC236}">
                <a16:creationId xmlns:a16="http://schemas.microsoft.com/office/drawing/2014/main" id="{8823236B-74F8-B05E-D077-0A117A3A8ED2}"/>
              </a:ext>
            </a:extLst>
          </p:cNvPr>
          <p:cNvSpPr/>
          <p:nvPr userDrawn="1"/>
        </p:nvSpPr>
        <p:spPr>
          <a:xfrm>
            <a:off x="10274134" y="5900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416B04D-138C-227D-09A4-3069BAED3CD8}"/>
              </a:ext>
            </a:extLst>
          </p:cNvPr>
          <p:cNvGrpSpPr/>
          <p:nvPr userDrawn="1"/>
        </p:nvGrpSpPr>
        <p:grpSpPr>
          <a:xfrm>
            <a:off x="219075" y="6065036"/>
            <a:ext cx="1635124" cy="588503"/>
            <a:chOff x="219075" y="6065036"/>
            <a:chExt cx="1635124" cy="588503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AECCB0-A573-0371-1B31-AD138F88E2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4364" t="10546" r="57959" b="9960"/>
            <a:stretch/>
          </p:blipFill>
          <p:spPr>
            <a:xfrm>
              <a:off x="219075" y="6065036"/>
              <a:ext cx="600075" cy="588503"/>
            </a:xfrm>
            <a:prstGeom prst="ellipse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958D4F7-DCE4-667B-7202-484C77D64CAC}"/>
                </a:ext>
              </a:extLst>
            </p:cNvPr>
            <p:cNvSpPr txBox="1"/>
            <p:nvPr userDrawn="1"/>
          </p:nvSpPr>
          <p:spPr>
            <a:xfrm>
              <a:off x="790574" y="6133584"/>
              <a:ext cx="1063625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GB" sz="1400" b="1">
                  <a:latin typeface="Network Rail Sans" panose="02000000040000020004" pitchFamily="2" charset="77"/>
                </a:rPr>
                <a:t>Technical</a:t>
              </a:r>
              <a:br>
                <a:rPr lang="en-GB" sz="1400" b="1">
                  <a:latin typeface="Network Rail Sans" panose="02000000040000020004" pitchFamily="2" charset="77"/>
                </a:rPr>
              </a:br>
              <a:r>
                <a:rPr lang="en-GB" sz="1400" b="1">
                  <a:latin typeface="Network Rail Sans" panose="02000000040000020004" pitchFamily="2" charset="77"/>
                </a:rPr>
                <a:t>Authority</a:t>
              </a:r>
            </a:p>
          </p:txBody>
        </p:sp>
      </p:grpSp>
      <p:pic>
        <p:nvPicPr>
          <p:cNvPr id="16" name="Picture 15" descr="A close-up of a sign&#10;&#10;Description automatically generated">
            <a:extLst>
              <a:ext uri="{FF2B5EF4-FFF2-40B4-BE49-F238E27FC236}">
                <a16:creationId xmlns:a16="http://schemas.microsoft.com/office/drawing/2014/main" id="{DDBD4C93-28F6-661B-463A-090585DDDF2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9798" y="5878641"/>
            <a:ext cx="3001329" cy="856371"/>
          </a:xfrm>
          <a:prstGeom prst="rect">
            <a:avLst/>
          </a:prstGeom>
        </p:spPr>
      </p:pic>
      <p:sp>
        <p:nvSpPr>
          <p:cNvPr id="17" name="object 7">
            <a:extLst>
              <a:ext uri="{FF2B5EF4-FFF2-40B4-BE49-F238E27FC236}">
                <a16:creationId xmlns:a16="http://schemas.microsoft.com/office/drawing/2014/main" id="{D6D80905-5605-9DE4-79C9-031BC1AB177A}"/>
              </a:ext>
            </a:extLst>
          </p:cNvPr>
          <p:cNvSpPr/>
          <p:nvPr userDrawn="1"/>
        </p:nvSpPr>
        <p:spPr>
          <a:xfrm>
            <a:off x="173119" y="346076"/>
            <a:ext cx="11850606" cy="5504700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91268E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0CE2624-59A4-FD9B-A513-3B4A3C039E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524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7">
            <a:extLst>
              <a:ext uri="{FF2B5EF4-FFF2-40B4-BE49-F238E27FC236}">
                <a16:creationId xmlns:a16="http://schemas.microsoft.com/office/drawing/2014/main" id="{ABDEA23F-574E-1501-5356-88C770D18F46}"/>
              </a:ext>
            </a:extLst>
          </p:cNvPr>
          <p:cNvSpPr/>
          <p:nvPr userDrawn="1"/>
        </p:nvSpPr>
        <p:spPr>
          <a:xfrm>
            <a:off x="10274134" y="5900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EA6E5A-CAA0-7C1F-1B4D-31484BF41307}"/>
              </a:ext>
            </a:extLst>
          </p:cNvPr>
          <p:cNvGrpSpPr/>
          <p:nvPr userDrawn="1"/>
        </p:nvGrpSpPr>
        <p:grpSpPr>
          <a:xfrm>
            <a:off x="219075" y="6065036"/>
            <a:ext cx="1635124" cy="588503"/>
            <a:chOff x="219075" y="6065036"/>
            <a:chExt cx="1635124" cy="588503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7204F5B-5D0A-DA2A-9480-FADCBC8289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4364" t="10546" r="57959" b="9960"/>
            <a:stretch/>
          </p:blipFill>
          <p:spPr>
            <a:xfrm>
              <a:off x="219075" y="6065036"/>
              <a:ext cx="600075" cy="588503"/>
            </a:xfrm>
            <a:prstGeom prst="ellipse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C946BFC-564D-E097-09CA-3826D2EDF8EA}"/>
                </a:ext>
              </a:extLst>
            </p:cNvPr>
            <p:cNvSpPr txBox="1"/>
            <p:nvPr userDrawn="1"/>
          </p:nvSpPr>
          <p:spPr>
            <a:xfrm>
              <a:off x="790574" y="6133584"/>
              <a:ext cx="1063625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GB" sz="1400" b="1">
                  <a:latin typeface="Network Rail Sans" panose="02000000040000020004" pitchFamily="2" charset="77"/>
                </a:rPr>
                <a:t>Technical</a:t>
              </a:r>
              <a:br>
                <a:rPr lang="en-GB" sz="1400" b="1">
                  <a:latin typeface="Network Rail Sans" panose="02000000040000020004" pitchFamily="2" charset="77"/>
                </a:rPr>
              </a:br>
              <a:r>
                <a:rPr lang="en-GB" sz="1400" b="1">
                  <a:latin typeface="Network Rail Sans" panose="02000000040000020004" pitchFamily="2" charset="77"/>
                </a:rPr>
                <a:t>Authority</a:t>
              </a:r>
            </a:p>
          </p:txBody>
        </p:sp>
      </p:grpSp>
      <p:pic>
        <p:nvPicPr>
          <p:cNvPr id="15" name="Picture 14" descr="A close-up of a sign&#10;&#10;Description automatically generated">
            <a:extLst>
              <a:ext uri="{FF2B5EF4-FFF2-40B4-BE49-F238E27FC236}">
                <a16:creationId xmlns:a16="http://schemas.microsoft.com/office/drawing/2014/main" id="{4375EAE3-32DE-E8F2-CD8E-33B9E7F802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9798" y="5878641"/>
            <a:ext cx="3001329" cy="856371"/>
          </a:xfrm>
          <a:prstGeom prst="rect">
            <a:avLst/>
          </a:prstGeom>
        </p:spPr>
      </p:pic>
      <p:sp>
        <p:nvSpPr>
          <p:cNvPr id="16" name="object 7">
            <a:extLst>
              <a:ext uri="{FF2B5EF4-FFF2-40B4-BE49-F238E27FC236}">
                <a16:creationId xmlns:a16="http://schemas.microsoft.com/office/drawing/2014/main" id="{54D543FE-3792-A783-A5B5-A882C7C92EBE}"/>
              </a:ext>
            </a:extLst>
          </p:cNvPr>
          <p:cNvSpPr/>
          <p:nvPr userDrawn="1"/>
        </p:nvSpPr>
        <p:spPr>
          <a:xfrm>
            <a:off x="173119" y="346076"/>
            <a:ext cx="11850606" cy="5504700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472E9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0E7F595-EB49-1EB8-1BBF-24AC7D1AA3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036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sign&#10;&#10;Description automatically generated">
            <a:extLst>
              <a:ext uri="{FF2B5EF4-FFF2-40B4-BE49-F238E27FC236}">
                <a16:creationId xmlns:a16="http://schemas.microsoft.com/office/drawing/2014/main" id="{D476467F-1FD5-B342-96E9-532584536D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sp>
        <p:nvSpPr>
          <p:cNvPr id="22" name="object 7">
            <a:extLst>
              <a:ext uri="{FF2B5EF4-FFF2-40B4-BE49-F238E27FC236}">
                <a16:creationId xmlns:a16="http://schemas.microsoft.com/office/drawing/2014/main" id="{6D678DD8-0BB8-D8AF-B998-A1103769D0E4}"/>
              </a:ext>
            </a:extLst>
          </p:cNvPr>
          <p:cNvSpPr/>
          <p:nvPr userDrawn="1"/>
        </p:nvSpPr>
        <p:spPr>
          <a:xfrm>
            <a:off x="173119" y="346075"/>
            <a:ext cx="11850606" cy="581165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EF4B4B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3EBFA0-FEFC-4B0C-48CB-AE7E30D3D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sign&#10;&#10;Description automatically generated">
            <a:extLst>
              <a:ext uri="{FF2B5EF4-FFF2-40B4-BE49-F238E27FC236}">
                <a16:creationId xmlns:a16="http://schemas.microsoft.com/office/drawing/2014/main" id="{46191950-38A3-7424-EA76-8E8A4F6D56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sp>
        <p:nvSpPr>
          <p:cNvPr id="10" name="object 7">
            <a:extLst>
              <a:ext uri="{FF2B5EF4-FFF2-40B4-BE49-F238E27FC236}">
                <a16:creationId xmlns:a16="http://schemas.microsoft.com/office/drawing/2014/main" id="{59500786-E880-1F54-011E-F87A09566EB5}"/>
              </a:ext>
            </a:extLst>
          </p:cNvPr>
          <p:cNvSpPr/>
          <p:nvPr userDrawn="1"/>
        </p:nvSpPr>
        <p:spPr>
          <a:xfrm>
            <a:off x="173119" y="346075"/>
            <a:ext cx="11850606" cy="581165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CD1F58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5A6ACB-8403-59B0-905D-CA74420913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550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sign&#10;&#10;Description automatically generated">
            <a:extLst>
              <a:ext uri="{FF2B5EF4-FFF2-40B4-BE49-F238E27FC236}">
                <a16:creationId xmlns:a16="http://schemas.microsoft.com/office/drawing/2014/main" id="{1A23F118-BC1E-A4AB-4FB7-FE9FDAA820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sp>
        <p:nvSpPr>
          <p:cNvPr id="7" name="object 7">
            <a:extLst>
              <a:ext uri="{FF2B5EF4-FFF2-40B4-BE49-F238E27FC236}">
                <a16:creationId xmlns:a16="http://schemas.microsoft.com/office/drawing/2014/main" id="{5E4A3DCB-86FC-9C66-DBB6-6714EEF065C6}"/>
              </a:ext>
            </a:extLst>
          </p:cNvPr>
          <p:cNvSpPr/>
          <p:nvPr userDrawn="1"/>
        </p:nvSpPr>
        <p:spPr>
          <a:xfrm>
            <a:off x="173119" y="346075"/>
            <a:ext cx="11850606" cy="581165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9264A9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1488F9-25B1-02C7-433A-1C1D02EFE1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013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sign&#10;&#10;Description automatically generated">
            <a:extLst>
              <a:ext uri="{FF2B5EF4-FFF2-40B4-BE49-F238E27FC236}">
                <a16:creationId xmlns:a16="http://schemas.microsoft.com/office/drawing/2014/main" id="{BE919111-2B8A-A2FC-C530-5458CC1F6E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401" y="6157731"/>
            <a:ext cx="1890324" cy="539367"/>
          </a:xfrm>
          <a:prstGeom prst="rect">
            <a:avLst/>
          </a:prstGeom>
        </p:spPr>
      </p:pic>
      <p:sp>
        <p:nvSpPr>
          <p:cNvPr id="10" name="object 7">
            <a:extLst>
              <a:ext uri="{FF2B5EF4-FFF2-40B4-BE49-F238E27FC236}">
                <a16:creationId xmlns:a16="http://schemas.microsoft.com/office/drawing/2014/main" id="{88B7E3F6-28AA-9FC4-AC76-77DB9681B7FE}"/>
              </a:ext>
            </a:extLst>
          </p:cNvPr>
          <p:cNvSpPr/>
          <p:nvPr userDrawn="1"/>
        </p:nvSpPr>
        <p:spPr>
          <a:xfrm>
            <a:off x="173119" y="346075"/>
            <a:ext cx="11850606" cy="581165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91268E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DD1CD88-215F-7319-4874-399668EA58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683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0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857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1" r:id="rId3"/>
    <p:sldLayoutId id="2147483668" r:id="rId4"/>
    <p:sldLayoutId id="2147483664" r:id="rId5"/>
    <p:sldLayoutId id="2147483670" r:id="rId6"/>
    <p:sldLayoutId id="2147483663" r:id="rId7"/>
    <p:sldLayoutId id="2147483669" r:id="rId8"/>
    <p:sldLayoutId id="2147483671" r:id="rId9"/>
    <p:sldLayoutId id="2147483672" r:id="rId10"/>
    <p:sldLayoutId id="2147483678" r:id="rId11"/>
    <p:sldLayoutId id="2147483677" r:id="rId12"/>
    <p:sldLayoutId id="2147483659" r:id="rId13"/>
    <p:sldLayoutId id="2147483673" r:id="rId14"/>
    <p:sldLayoutId id="2147483675" r:id="rId15"/>
    <p:sldLayoutId id="2147483676" r:id="rId16"/>
    <p:sldLayoutId id="2147483674" r:id="rId17"/>
    <p:sldLayoutId id="2147483658" r:id="rId18"/>
    <p:sldLayoutId id="2147483655" r:id="rId19"/>
    <p:sldLayoutId id="2147483657" r:id="rId20"/>
    <p:sldLayoutId id="2147483656" r:id="rId21"/>
    <p:sldLayoutId id="2147483666" r:id="rId2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emf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0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11" Type="http://schemas.openxmlformats.org/officeDocument/2006/relationships/image" Target="../media/image20.jpeg"/><Relationship Id="rId5" Type="http://schemas.openxmlformats.org/officeDocument/2006/relationships/image" Target="../media/image15.png"/><Relationship Id="rId10" Type="http://schemas.openxmlformats.org/officeDocument/2006/relationships/image" Target="../media/image19.jpeg"/><Relationship Id="rId4" Type="http://schemas.openxmlformats.org/officeDocument/2006/relationships/image" Target="../media/image14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B535418-D2D8-3BC4-FAF3-3DB40154FAA5}"/>
              </a:ext>
            </a:extLst>
          </p:cNvPr>
          <p:cNvSpPr txBox="1"/>
          <p:nvPr/>
        </p:nvSpPr>
        <p:spPr>
          <a:xfrm>
            <a:off x="3403644" y="2883726"/>
            <a:ext cx="5384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Network Rail Sans" panose="02000000040000020004" pitchFamily="2" charset="77"/>
              </a:rPr>
              <a:t>Single slide version</a:t>
            </a:r>
          </a:p>
        </p:txBody>
      </p:sp>
    </p:spTree>
    <p:extLst>
      <p:ext uri="{BB962C8B-B14F-4D97-AF65-F5344CB8AC3E}">
        <p14:creationId xmlns:p14="http://schemas.microsoft.com/office/powerpoint/2010/main" val="292742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6C9FE-1E59-282B-6F3B-042EA0B22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A6EBC5A3-78D0-6681-030C-AB4F8B95C33C}"/>
              </a:ext>
            </a:extLst>
          </p:cNvPr>
          <p:cNvGrpSpPr/>
          <p:nvPr/>
        </p:nvGrpSpPr>
        <p:grpSpPr>
          <a:xfrm>
            <a:off x="7043342" y="2408774"/>
            <a:ext cx="4413552" cy="3442141"/>
            <a:chOff x="6837586" y="2146887"/>
            <a:chExt cx="4413552" cy="278661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597FA3F-76B6-D784-574F-479144EEA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7556" y="4363087"/>
              <a:ext cx="530625" cy="57041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4E138D3-9848-CD65-0CE4-BACC9A311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405918" y="4363087"/>
              <a:ext cx="530624" cy="570411"/>
            </a:xfrm>
            <a:prstGeom prst="rect">
              <a:avLst/>
            </a:prstGeom>
          </p:spPr>
        </p:pic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9F4B2303-CAF6-D26C-84E6-7E0577F6EBCC}"/>
                </a:ext>
              </a:extLst>
            </p:cNvPr>
            <p:cNvSpPr/>
            <p:nvPr/>
          </p:nvSpPr>
          <p:spPr>
            <a:xfrm>
              <a:off x="6837586" y="2146887"/>
              <a:ext cx="4413552" cy="2476523"/>
            </a:xfrm>
            <a:prstGeom prst="roundRect">
              <a:avLst>
                <a:gd name="adj" fmla="val 5737"/>
              </a:avLst>
            </a:prstGeom>
            <a:solidFill>
              <a:srgbClr val="106AA3"/>
            </a:solidFill>
            <a:ln w="76200">
              <a:solidFill>
                <a:schemeClr val="bg1"/>
              </a:solidFill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5F28B9D-73F9-CA4B-B85C-51D706D6F63D}"/>
                </a:ext>
              </a:extLst>
            </p:cNvPr>
            <p:cNvSpPr txBox="1"/>
            <p:nvPr/>
          </p:nvSpPr>
          <p:spPr>
            <a:xfrm>
              <a:off x="7090717" y="2241502"/>
              <a:ext cx="4155162" cy="191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600">
                  <a:solidFill>
                    <a:schemeClr val="bg1"/>
                  </a:solidFill>
                  <a:latin typeface="Network Rail Sans" panose="02000000040000020004" pitchFamily="2" charset="77"/>
                </a:rPr>
                <a:t>Before you drive:</a:t>
              </a:r>
            </a:p>
            <a:p>
              <a:endParaRPr lang="en-GB" sz="1600">
                <a:solidFill>
                  <a:schemeClr val="bg1"/>
                </a:solidFill>
                <a:latin typeface="Network Rail Sans" panose="02000000040000020004" pitchFamily="2" charset="77"/>
              </a:endParaRPr>
            </a:p>
            <a:p>
              <a:pPr marL="285750" lvl="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600">
                  <a:solidFill>
                    <a:schemeClr val="bg1"/>
                  </a:solidFill>
                  <a:latin typeface="Network Rail Sans" panose="02000000040000020004" pitchFamily="2" charset="77"/>
                </a:rPr>
                <a:t>check it first with the </a:t>
              </a:r>
              <a:r>
                <a:rPr lang="en-GB" sz="1600" err="1">
                  <a:solidFill>
                    <a:schemeClr val="bg1"/>
                  </a:solidFill>
                  <a:latin typeface="Network Rail Sans" panose="02000000040000020004" pitchFamily="2" charset="77"/>
                </a:rPr>
                <a:t>CheckedSafe</a:t>
              </a:r>
              <a:r>
                <a:rPr lang="en-GB" sz="1600" baseline="30000">
                  <a:solidFill>
                    <a:schemeClr val="bg1"/>
                  </a:solidFill>
                  <a:latin typeface="Network Rail Sans" panose="02000000040000020004" pitchFamily="2" charset="77"/>
                </a:rPr>
                <a:t>®</a:t>
              </a:r>
              <a:r>
                <a:rPr lang="en-GB" sz="1600">
                  <a:solidFill>
                    <a:schemeClr val="bg1"/>
                  </a:solidFill>
                  <a:latin typeface="Network Rail Sans" panose="02000000040000020004" pitchFamily="2" charset="77"/>
                </a:rPr>
                <a:t> app </a:t>
              </a:r>
            </a:p>
            <a:p>
              <a:pPr marL="285750" lvl="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600">
                  <a:solidFill>
                    <a:schemeClr val="bg1"/>
                  </a:solidFill>
                  <a:latin typeface="Network Rail Sans"/>
                </a:rPr>
                <a:t>if it’s not right, don’t drive it </a:t>
              </a:r>
            </a:p>
            <a:p>
              <a:pPr marL="285750" lvl="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600">
                  <a:solidFill>
                    <a:schemeClr val="bg1"/>
                  </a:solidFill>
                  <a:latin typeface="Network Rail Sans" panose="02000000040000020004" pitchFamily="2" charset="77"/>
                </a:rPr>
                <a:t>report every bump – however minor </a:t>
              </a:r>
            </a:p>
            <a:p>
              <a:pPr marL="285750" lvl="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600">
                  <a:solidFill>
                    <a:schemeClr val="bg1"/>
                  </a:solidFill>
                  <a:latin typeface="Network Rail Sans"/>
                </a:rPr>
                <a:t>keep it clean so issues don’t hide.</a:t>
              </a:r>
            </a:p>
            <a:p>
              <a:endParaRPr lang="en-GB" sz="1600">
                <a:solidFill>
                  <a:schemeClr val="bg1"/>
                </a:solidFill>
                <a:latin typeface="Network Rail Sans" panose="02000000040000020004" pitchFamily="2" charset="77"/>
              </a:endParaRPr>
            </a:p>
            <a:p>
              <a:r>
                <a:rPr lang="en-GB" sz="1600">
                  <a:solidFill>
                    <a:schemeClr val="bg1"/>
                  </a:solidFill>
                  <a:latin typeface="Network Rail Sans"/>
                </a:rPr>
                <a:t>Download the full guide on Safety Central.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6C1D0AB-9E83-5F8B-6B8E-7D61BDA1FE90}"/>
              </a:ext>
            </a:extLst>
          </p:cNvPr>
          <p:cNvGrpSpPr/>
          <p:nvPr/>
        </p:nvGrpSpPr>
        <p:grpSpPr>
          <a:xfrm>
            <a:off x="2274573" y="2430250"/>
            <a:ext cx="2634051" cy="4427750"/>
            <a:chOff x="1928186" y="2500576"/>
            <a:chExt cx="2634051" cy="44277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69314EF-711A-2685-DA23-087DD8915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035069" y="2500576"/>
              <a:ext cx="381045" cy="4427750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8C481EE-3D51-E4B5-E47C-4E6F12AD1579}"/>
                </a:ext>
              </a:extLst>
            </p:cNvPr>
            <p:cNvGrpSpPr/>
            <p:nvPr/>
          </p:nvGrpSpPr>
          <p:grpSpPr>
            <a:xfrm>
              <a:off x="1928186" y="4791216"/>
              <a:ext cx="2634051" cy="1309966"/>
              <a:chOff x="2461637" y="4245701"/>
              <a:chExt cx="3676067" cy="1868471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FE0E4190-5835-F111-3E12-7BCD8B0CFF1E}"/>
                  </a:ext>
                </a:extLst>
              </p:cNvPr>
              <p:cNvGrpSpPr/>
              <p:nvPr/>
            </p:nvGrpSpPr>
            <p:grpSpPr>
              <a:xfrm>
                <a:off x="2461637" y="4245701"/>
                <a:ext cx="3676067" cy="1868471"/>
                <a:chOff x="804230" y="1393900"/>
                <a:chExt cx="5432508" cy="2761235"/>
              </a:xfrm>
            </p:grpSpPr>
            <p:sp>
              <p:nvSpPr>
                <p:cNvPr id="14" name="Rounded Rectangle 13">
                  <a:extLst>
                    <a:ext uri="{FF2B5EF4-FFF2-40B4-BE49-F238E27FC236}">
                      <a16:creationId xmlns:a16="http://schemas.microsoft.com/office/drawing/2014/main" id="{38A709DB-B167-C4C2-3913-B1CADBF1AA9D}"/>
                    </a:ext>
                  </a:extLst>
                </p:cNvPr>
                <p:cNvSpPr/>
                <p:nvPr/>
              </p:nvSpPr>
              <p:spPr>
                <a:xfrm flipV="1">
                  <a:off x="804230" y="1393900"/>
                  <a:ext cx="5432508" cy="2761235"/>
                </a:xfrm>
                <a:prstGeom prst="roundRect">
                  <a:avLst>
                    <a:gd name="adj" fmla="val 7681"/>
                  </a:avLst>
                </a:prstGeom>
                <a:solidFill>
                  <a:schemeClr val="bg1"/>
                </a:solidFill>
                <a:ln w="76200">
                  <a:noFill/>
                </a:ln>
                <a:effectLst>
                  <a:outerShdw blurRad="127000" dist="38100" dir="2700000" algn="tl" rotWithShape="0">
                    <a:prstClr val="black">
                      <a:alpha val="8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Rounded Rectangle 14">
                  <a:extLst>
                    <a:ext uri="{FF2B5EF4-FFF2-40B4-BE49-F238E27FC236}">
                      <a16:creationId xmlns:a16="http://schemas.microsoft.com/office/drawing/2014/main" id="{368F4224-623A-1460-36E2-12D8AF165363}"/>
                    </a:ext>
                  </a:extLst>
                </p:cNvPr>
                <p:cNvSpPr/>
                <p:nvPr/>
              </p:nvSpPr>
              <p:spPr>
                <a:xfrm flipV="1">
                  <a:off x="999384" y="1610829"/>
                  <a:ext cx="5042398" cy="2322077"/>
                </a:xfrm>
                <a:prstGeom prst="roundRect">
                  <a:avLst>
                    <a:gd name="adj" fmla="val 4344"/>
                  </a:avLst>
                </a:prstGeom>
                <a:solidFill>
                  <a:schemeClr val="bg1"/>
                </a:solidFill>
                <a:ln w="635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E8B336F-6566-7383-CB06-7A32EB06B1C4}"/>
                  </a:ext>
                </a:extLst>
              </p:cNvPr>
              <p:cNvSpPr txBox="1"/>
              <p:nvPr/>
            </p:nvSpPr>
            <p:spPr>
              <a:xfrm>
                <a:off x="2638996" y="4484493"/>
                <a:ext cx="3328348" cy="13872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3600"/>
                  </a:lnSpc>
                </a:pPr>
                <a:r>
                  <a:rPr lang="en-GB" sz="3200" b="1" ker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Show it</a:t>
                </a:r>
                <a:br>
                  <a:rPr lang="en-GB" sz="3200" b="1" kern="0">
                    <a:latin typeface="Calibri" panose="020F0502020204030204" pitchFamily="34" charset="0"/>
                    <a:ea typeface="Times New Roman" panose="02020603050405020304" pitchFamily="18" charset="0"/>
                  </a:rPr>
                </a:br>
                <a:r>
                  <a:rPr lang="en-GB" sz="3200" b="1" ker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some love</a:t>
                </a:r>
                <a:endParaRPr lang="en-US" sz="3200"/>
              </a:p>
            </p:txBody>
          </p:sp>
        </p:grp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E88B247-CA01-828B-B080-A7957DDEEDF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800335" y="811123"/>
            <a:ext cx="3543285" cy="3543285"/>
          </a:xfrm>
          <a:prstGeom prst="rect">
            <a:avLst/>
          </a:prstGeom>
          <a:effectLst>
            <a:outerShdw blurRad="143026" dist="49111" dir="5400000" sx="102000" sy="102000" algn="ctr" rotWithShape="0">
              <a:prstClr val="black">
                <a:alpha val="23933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340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F70EE-53D3-9EAC-ECCD-1AD7A4401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955AAA-5B9F-C621-5931-49A08FC0C280}"/>
              </a:ext>
            </a:extLst>
          </p:cNvPr>
          <p:cNvSpPr txBox="1"/>
          <p:nvPr/>
        </p:nvSpPr>
        <p:spPr>
          <a:xfrm>
            <a:off x="2725279" y="2630335"/>
            <a:ext cx="6741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Network Rail Sans" panose="02000000040000020004" pitchFamily="2" charset="77"/>
              </a:rPr>
              <a:t>Complete team</a:t>
            </a:r>
          </a:p>
          <a:p>
            <a:pPr algn="ctr"/>
            <a:r>
              <a:rPr lang="en-US" sz="4000" b="1">
                <a:solidFill>
                  <a:schemeClr val="bg1"/>
                </a:solidFill>
                <a:latin typeface="Network Rail Sans" panose="02000000040000020004" pitchFamily="2" charset="77"/>
              </a:rPr>
              <a:t>briefing pack</a:t>
            </a:r>
          </a:p>
        </p:txBody>
      </p:sp>
    </p:spTree>
    <p:extLst>
      <p:ext uri="{BB962C8B-B14F-4D97-AF65-F5344CB8AC3E}">
        <p14:creationId xmlns:p14="http://schemas.microsoft.com/office/powerpoint/2010/main" val="1689773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71343-4910-3805-6AEA-177914CF7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319C60F2-B7B6-0409-28B2-16277F0CB33C}"/>
              </a:ext>
            </a:extLst>
          </p:cNvPr>
          <p:cNvSpPr txBox="1"/>
          <p:nvPr/>
        </p:nvSpPr>
        <p:spPr>
          <a:xfrm>
            <a:off x="5942805" y="1439213"/>
            <a:ext cx="54950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solidFill>
                  <a:schemeClr val="bg1"/>
                </a:solidFill>
                <a:latin typeface="Network Rail Sans" panose="02000000040000020004" pitchFamily="2" charset="77"/>
              </a:rPr>
              <a:t>Help us keep our whole fleet safe – with a little extra love and attention. </a:t>
            </a:r>
          </a:p>
          <a:p>
            <a:endParaRPr lang="en-GB" sz="2800" b="1">
              <a:solidFill>
                <a:schemeClr val="bg1"/>
              </a:solidFill>
              <a:latin typeface="Network Rail Sans" panose="02000000040000020004" pitchFamily="2" charset="77"/>
            </a:endParaRPr>
          </a:p>
          <a:p>
            <a:r>
              <a:rPr lang="en-GB" sz="2800" b="1">
                <a:solidFill>
                  <a:schemeClr val="bg1"/>
                </a:solidFill>
                <a:latin typeface="Network Rail Sans" panose="02000000040000020004" pitchFamily="2" charset="77"/>
              </a:rPr>
              <a:t>Every driver is accountable</a:t>
            </a:r>
            <a:br>
              <a:rPr lang="en-GB" sz="2800" b="1">
                <a:solidFill>
                  <a:schemeClr val="bg1"/>
                </a:solidFill>
                <a:latin typeface="Network Rail Sans" panose="02000000040000020004" pitchFamily="2" charset="77"/>
              </a:rPr>
            </a:br>
            <a:r>
              <a:rPr lang="en-GB" sz="2800" b="1">
                <a:solidFill>
                  <a:schemeClr val="bg1"/>
                </a:solidFill>
                <a:latin typeface="Network Rail Sans" panose="02000000040000020004" pitchFamily="2" charset="77"/>
              </a:rPr>
              <a:t>for their vehicle.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83313C-10E0-B3AF-CAA7-1C427DE42738}"/>
              </a:ext>
            </a:extLst>
          </p:cNvPr>
          <p:cNvGrpSpPr/>
          <p:nvPr/>
        </p:nvGrpSpPr>
        <p:grpSpPr>
          <a:xfrm>
            <a:off x="2274573" y="2430250"/>
            <a:ext cx="2634051" cy="4427750"/>
            <a:chOff x="1928186" y="2500576"/>
            <a:chExt cx="2634051" cy="442775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E78DA90-05CB-448E-F4C4-17494E3B32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035069" y="2500576"/>
              <a:ext cx="381045" cy="4427750"/>
            </a:xfrm>
            <a:prstGeom prst="rect">
              <a:avLst/>
            </a:prstGeom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602BDAD-B40A-4A61-064E-C3DFDF1F817F}"/>
                </a:ext>
              </a:extLst>
            </p:cNvPr>
            <p:cNvGrpSpPr/>
            <p:nvPr/>
          </p:nvGrpSpPr>
          <p:grpSpPr>
            <a:xfrm>
              <a:off x="1928186" y="4791216"/>
              <a:ext cx="2634051" cy="1309966"/>
              <a:chOff x="2461637" y="4245701"/>
              <a:chExt cx="3676067" cy="1868471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4665E783-3410-8115-37BA-F218A4213B00}"/>
                  </a:ext>
                </a:extLst>
              </p:cNvPr>
              <p:cNvGrpSpPr/>
              <p:nvPr/>
            </p:nvGrpSpPr>
            <p:grpSpPr>
              <a:xfrm>
                <a:off x="2461637" y="4245701"/>
                <a:ext cx="3676067" cy="1868471"/>
                <a:chOff x="804230" y="1393900"/>
                <a:chExt cx="5432508" cy="2761235"/>
              </a:xfrm>
            </p:grpSpPr>
            <p:sp>
              <p:nvSpPr>
                <p:cNvPr id="15" name="Rounded Rectangle 14">
                  <a:extLst>
                    <a:ext uri="{FF2B5EF4-FFF2-40B4-BE49-F238E27FC236}">
                      <a16:creationId xmlns:a16="http://schemas.microsoft.com/office/drawing/2014/main" id="{567891B0-9283-1962-D234-820D315DB9A5}"/>
                    </a:ext>
                  </a:extLst>
                </p:cNvPr>
                <p:cNvSpPr/>
                <p:nvPr/>
              </p:nvSpPr>
              <p:spPr>
                <a:xfrm flipV="1">
                  <a:off x="804230" y="1393900"/>
                  <a:ext cx="5432508" cy="2761235"/>
                </a:xfrm>
                <a:prstGeom prst="roundRect">
                  <a:avLst>
                    <a:gd name="adj" fmla="val 7681"/>
                  </a:avLst>
                </a:prstGeom>
                <a:solidFill>
                  <a:schemeClr val="bg1"/>
                </a:solidFill>
                <a:ln w="76200">
                  <a:noFill/>
                </a:ln>
                <a:effectLst>
                  <a:outerShdw blurRad="127000" dist="38100" dir="2700000" algn="tl" rotWithShape="0">
                    <a:prstClr val="black">
                      <a:alpha val="8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ounded Rectangle 18">
                  <a:extLst>
                    <a:ext uri="{FF2B5EF4-FFF2-40B4-BE49-F238E27FC236}">
                      <a16:creationId xmlns:a16="http://schemas.microsoft.com/office/drawing/2014/main" id="{75301C6A-A441-1D6B-E6F1-B1951A61691E}"/>
                    </a:ext>
                  </a:extLst>
                </p:cNvPr>
                <p:cNvSpPr/>
                <p:nvPr/>
              </p:nvSpPr>
              <p:spPr>
                <a:xfrm flipV="1">
                  <a:off x="999384" y="1610829"/>
                  <a:ext cx="5042398" cy="2322077"/>
                </a:xfrm>
                <a:prstGeom prst="roundRect">
                  <a:avLst>
                    <a:gd name="adj" fmla="val 4344"/>
                  </a:avLst>
                </a:prstGeom>
                <a:solidFill>
                  <a:schemeClr val="bg1"/>
                </a:solidFill>
                <a:ln w="635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B969F48-6B5B-A2EB-8FC1-A45B194AC812}"/>
                  </a:ext>
                </a:extLst>
              </p:cNvPr>
              <p:cNvSpPr txBox="1"/>
              <p:nvPr/>
            </p:nvSpPr>
            <p:spPr>
              <a:xfrm>
                <a:off x="2638996" y="4484493"/>
                <a:ext cx="3328348" cy="13872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3600"/>
                  </a:lnSpc>
                </a:pPr>
                <a:r>
                  <a:rPr lang="en-GB" sz="3200" b="1" ker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Show it</a:t>
                </a:r>
                <a:br>
                  <a:rPr lang="en-GB" sz="3200" b="1" kern="0">
                    <a:latin typeface="Calibri" panose="020F0502020204030204" pitchFamily="34" charset="0"/>
                    <a:ea typeface="Times New Roman" panose="02020603050405020304" pitchFamily="18" charset="0"/>
                  </a:rPr>
                </a:br>
                <a:r>
                  <a:rPr lang="en-GB" sz="3200" b="1" ker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some love</a:t>
                </a:r>
                <a:endParaRPr lang="en-US" sz="3200"/>
              </a:p>
            </p:txBody>
          </p:sp>
        </p:grp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EFF9AC9B-BA03-FAA3-C728-A9B7253EA5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00335" y="811123"/>
            <a:ext cx="3543285" cy="3543285"/>
          </a:xfrm>
          <a:prstGeom prst="rect">
            <a:avLst/>
          </a:prstGeom>
          <a:effectLst>
            <a:outerShdw blurRad="143026" dist="49111" dir="5400000" sx="102000" sy="102000" algn="ctr" rotWithShape="0">
              <a:prstClr val="black">
                <a:alpha val="23933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3373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1B7B2-E9D6-CC9F-E123-AA4EC103E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61F80E-582B-1458-542B-41DEA9E1CC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14" t="1446" r="2846" b="18279"/>
          <a:stretch>
            <a:fillRect/>
          </a:stretch>
        </p:blipFill>
        <p:spPr>
          <a:xfrm>
            <a:off x="6438491" y="346076"/>
            <a:ext cx="5593815" cy="5807074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7356FB5E-8FD3-7D08-9FCC-DB830D49AA42}"/>
              </a:ext>
            </a:extLst>
          </p:cNvPr>
          <p:cNvGrpSpPr/>
          <p:nvPr/>
        </p:nvGrpSpPr>
        <p:grpSpPr>
          <a:xfrm>
            <a:off x="858378" y="5264067"/>
            <a:ext cx="4779451" cy="1775709"/>
            <a:chOff x="1096914" y="5716455"/>
            <a:chExt cx="4779451" cy="177570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29170F7-F25D-DB04-5454-A26919C2D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26184" y="5716455"/>
              <a:ext cx="550181" cy="1603557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8ADA1D9-DD78-E025-CACC-9FBCE7779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-10881"/>
            <a:stretch>
              <a:fillRect/>
            </a:stretch>
          </p:blipFill>
          <p:spPr>
            <a:xfrm>
              <a:off x="1096914" y="5737838"/>
              <a:ext cx="550181" cy="1754326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381FB99-D381-89E4-4012-D04EFCB686B3}"/>
              </a:ext>
            </a:extLst>
          </p:cNvPr>
          <p:cNvGrpSpPr/>
          <p:nvPr/>
        </p:nvGrpSpPr>
        <p:grpSpPr>
          <a:xfrm>
            <a:off x="896302" y="1768621"/>
            <a:ext cx="4779451" cy="1141544"/>
            <a:chOff x="896302" y="1768621"/>
            <a:chExt cx="4779451" cy="1141544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02035B6-DC7D-8335-0016-64DC09B52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25572" y="1768621"/>
              <a:ext cx="550181" cy="1141544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437BA9C-BA77-C20D-BA88-CF4C0160D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6302" y="1768621"/>
              <a:ext cx="550181" cy="1141544"/>
            </a:xfrm>
            <a:prstGeom prst="rect">
              <a:avLst/>
            </a:prstGeom>
          </p:spPr>
        </p:pic>
      </p:grp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E5569D67-2413-7B7A-D573-7EA54D5067D1}"/>
              </a:ext>
            </a:extLst>
          </p:cNvPr>
          <p:cNvSpPr/>
          <p:nvPr/>
        </p:nvSpPr>
        <p:spPr>
          <a:xfrm>
            <a:off x="671484" y="2577315"/>
            <a:ext cx="5326356" cy="3290959"/>
          </a:xfrm>
          <a:prstGeom prst="roundRect">
            <a:avLst>
              <a:gd name="adj" fmla="val 11903"/>
            </a:avLst>
          </a:prstGeom>
          <a:solidFill>
            <a:srgbClr val="106AA3"/>
          </a:solidFill>
          <a:ln w="762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CA17E91-2CA0-A1F9-971E-1BF6C21E234D}"/>
              </a:ext>
            </a:extLst>
          </p:cNvPr>
          <p:cNvGrpSpPr/>
          <p:nvPr/>
        </p:nvGrpSpPr>
        <p:grpSpPr>
          <a:xfrm>
            <a:off x="618409" y="533476"/>
            <a:ext cx="5432507" cy="1659390"/>
            <a:chOff x="804230" y="980205"/>
            <a:chExt cx="5432507" cy="4400522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30C99A6D-3364-ADF0-A1EE-DE7B05870BDB}"/>
                </a:ext>
              </a:extLst>
            </p:cNvPr>
            <p:cNvSpPr/>
            <p:nvPr/>
          </p:nvSpPr>
          <p:spPr>
            <a:xfrm flipV="1">
              <a:off x="804230" y="980205"/>
              <a:ext cx="5432507" cy="4400522"/>
            </a:xfrm>
            <a:prstGeom prst="roundRect">
              <a:avLst>
                <a:gd name="adj" fmla="val 8035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351A67A7-2BFE-86D5-3D42-5912F0F9E3AD}"/>
                </a:ext>
              </a:extLst>
            </p:cNvPr>
            <p:cNvSpPr/>
            <p:nvPr/>
          </p:nvSpPr>
          <p:spPr>
            <a:xfrm flipV="1">
              <a:off x="917341" y="1284130"/>
              <a:ext cx="5213245" cy="3782257"/>
            </a:xfrm>
            <a:prstGeom prst="roundRect">
              <a:avLst>
                <a:gd name="adj" fmla="val 5380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1313A995-4CBC-070C-8C6A-634139D800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B91DBA-FFAE-7453-8FC7-6C3982E78C1D}"/>
              </a:ext>
            </a:extLst>
          </p:cNvPr>
          <p:cNvSpPr txBox="1"/>
          <p:nvPr/>
        </p:nvSpPr>
        <p:spPr>
          <a:xfrm>
            <a:off x="991388" y="2865605"/>
            <a:ext cx="326979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2200" b="1">
                <a:solidFill>
                  <a:schemeClr val="bg1"/>
                </a:solidFill>
                <a:latin typeface="Network Rail Sans" panose="02000000040000020004" pitchFamily="2" charset="77"/>
              </a:rPr>
              <a:t>To keep everyone safe </a:t>
            </a:r>
            <a:br>
              <a:rPr lang="en-GB" sz="2200" b="1">
                <a:solidFill>
                  <a:schemeClr val="bg1"/>
                </a:solidFill>
                <a:latin typeface="Network Rail Sans" panose="02000000040000020004" pitchFamily="2" charset="77"/>
              </a:rPr>
            </a:br>
            <a:r>
              <a:rPr lang="en-GB" sz="2200" b="1">
                <a:solidFill>
                  <a:schemeClr val="bg1"/>
                </a:solidFill>
                <a:latin typeface="Network Rail Sans" panose="02000000040000020004" pitchFamily="2" charset="77"/>
              </a:rPr>
              <a:t>on the road, every driver must carry out their first use check with the </a:t>
            </a:r>
            <a:r>
              <a:rPr lang="en-GB" sz="2200" b="1" err="1">
                <a:solidFill>
                  <a:schemeClr val="bg1"/>
                </a:solidFill>
                <a:latin typeface="Network Rail Sans" panose="02000000040000020004" pitchFamily="2" charset="77"/>
              </a:rPr>
              <a:t>CheckedSafe</a:t>
            </a:r>
            <a:r>
              <a:rPr lang="en-GB" sz="2200" b="1" baseline="30000">
                <a:solidFill>
                  <a:schemeClr val="bg1"/>
                </a:solidFill>
                <a:latin typeface="Network Rail Sans" panose="02000000040000020004" pitchFamily="2" charset="77"/>
              </a:rPr>
              <a:t>®</a:t>
            </a:r>
            <a:r>
              <a:rPr lang="en-GB" sz="2200" b="1">
                <a:solidFill>
                  <a:schemeClr val="bg1"/>
                </a:solidFill>
                <a:latin typeface="Network Rail Sans" panose="02000000040000020004" pitchFamily="2" charset="77"/>
              </a:rPr>
              <a:t> app.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3A964E6-6FC3-B12C-0B62-02F8CE84E950}"/>
              </a:ext>
            </a:extLst>
          </p:cNvPr>
          <p:cNvSpPr txBox="1"/>
          <p:nvPr/>
        </p:nvSpPr>
        <p:spPr>
          <a:xfrm>
            <a:off x="709175" y="866453"/>
            <a:ext cx="5213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100" b="1">
                <a:latin typeface="Network Rail Sans" panose="02000000040000020004" pitchFamily="2" charset="77"/>
              </a:rPr>
              <a:t>Use the </a:t>
            </a:r>
            <a:r>
              <a:rPr lang="en-GB" sz="3100" b="1" err="1">
                <a:latin typeface="Network Rail Sans" panose="02000000040000020004" pitchFamily="2" charset="77"/>
              </a:rPr>
              <a:t>CheckedSafe</a:t>
            </a:r>
            <a:r>
              <a:rPr lang="en-GB" sz="3100" b="1" baseline="30000">
                <a:latin typeface="Network Rail Sans" panose="02000000040000020004" pitchFamily="2" charset="77"/>
              </a:rPr>
              <a:t>®</a:t>
            </a:r>
            <a:r>
              <a:rPr lang="en-GB" sz="3100" b="1">
                <a:latin typeface="Network Rail Sans" panose="02000000040000020004" pitchFamily="2" charset="77"/>
              </a:rPr>
              <a:t> app</a:t>
            </a:r>
            <a:br>
              <a:rPr lang="en-GB" sz="3100" b="1">
                <a:latin typeface="Network Rail Sans" panose="02000000040000020004" pitchFamily="2" charset="77"/>
              </a:rPr>
            </a:br>
            <a:r>
              <a:rPr lang="en-GB" sz="3100" b="1">
                <a:latin typeface="Network Rail Sans" panose="02000000040000020004" pitchFamily="2" charset="77"/>
              </a:rPr>
              <a:t>and show it some love</a:t>
            </a:r>
            <a:endParaRPr lang="en-GB" sz="3100">
              <a:latin typeface="Network Rail Sans" panose="02000000040000020004" pitchFamily="2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1CCDFC-E803-8173-1909-AB6A7B3999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2301" y="2976500"/>
            <a:ext cx="1030399" cy="6558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3D4888-777E-E628-8486-BD80F3DCD30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6884" t="-29236" r="-5264" b="-26324"/>
          <a:stretch>
            <a:fillRect/>
          </a:stretch>
        </p:blipFill>
        <p:spPr>
          <a:xfrm>
            <a:off x="3359243" y="4921789"/>
            <a:ext cx="2341091" cy="653172"/>
          </a:xfrm>
          <a:prstGeom prst="round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227405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398F4DD-ECDB-4A65-79CB-73F4C657F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534" y="347939"/>
            <a:ext cx="2878252" cy="2890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A837D0-358C-5DC1-2943-2F69246F1A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56" t="32834" r="2304" b="17580"/>
          <a:stretch>
            <a:fillRect/>
          </a:stretch>
        </p:blipFill>
        <p:spPr>
          <a:xfrm>
            <a:off x="162214" y="347939"/>
            <a:ext cx="2952126" cy="20539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1A1838-CB26-B8CA-49FE-78CA2DF8828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96" t="13965" r="4764" b="8221"/>
          <a:stretch>
            <a:fillRect/>
          </a:stretch>
        </p:blipFill>
        <p:spPr>
          <a:xfrm>
            <a:off x="162214" y="4224269"/>
            <a:ext cx="2952126" cy="18463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7954C7-BDED-B7BB-5707-0A0705F6A6C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313" t="10674"/>
          <a:stretch>
            <a:fillRect/>
          </a:stretch>
        </p:blipFill>
        <p:spPr>
          <a:xfrm>
            <a:off x="3169894" y="2190152"/>
            <a:ext cx="2878252" cy="38867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994E4D-0243-D74C-AD66-7DFF5908AEB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1072" t="19085" r="16454" b="50000"/>
          <a:stretch>
            <a:fillRect/>
          </a:stretch>
        </p:blipFill>
        <p:spPr>
          <a:xfrm>
            <a:off x="9125516" y="3284113"/>
            <a:ext cx="2904270" cy="27864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634AC5-3F67-5C54-A1EE-C5FCF3AAEB9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9995" t="6957" r="18613" b="34458"/>
          <a:stretch>
            <a:fillRect/>
          </a:stretch>
        </p:blipFill>
        <p:spPr>
          <a:xfrm>
            <a:off x="6096000" y="347938"/>
            <a:ext cx="2981662" cy="368958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411093-F7B6-534C-1479-7A21840E8C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477" y="-290399"/>
            <a:ext cx="1573247" cy="1573247"/>
          </a:xfrm>
          <a:prstGeom prst="rect">
            <a:avLst/>
          </a:prstGeom>
        </p:spPr>
      </p:pic>
      <p:pic>
        <p:nvPicPr>
          <p:cNvPr id="2050" name="Picture 2" descr="4 Steps to Take if You Have a Broken Headlight - Toyota of Clermont Blog">
            <a:extLst>
              <a:ext uri="{FF2B5EF4-FFF2-40B4-BE49-F238E27FC236}">
                <a16:creationId xmlns:a16="http://schemas.microsoft.com/office/drawing/2014/main" id="{434F59B5-4802-0AF2-4E64-A93E10924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700" y="4087959"/>
            <a:ext cx="2973962" cy="1982641"/>
          </a:xfrm>
          <a:prstGeom prst="rect">
            <a:avLst/>
          </a:prstGeom>
          <a:noFill/>
          <a:effectLst>
            <a:innerShdw blurRad="532132">
              <a:prstClr val="black">
                <a:alpha val="58402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e front tires on my work van. they keep telling me &quot;we'll schedule a day&quot;  it has been 2 weeks. told them today I won't be doing any further work  until this">
            <a:extLst>
              <a:ext uri="{FF2B5EF4-FFF2-40B4-BE49-F238E27FC236}">
                <a16:creationId xmlns:a16="http://schemas.microsoft.com/office/drawing/2014/main" id="{BB59DA35-08E7-40D6-86C2-E7A99C0587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2" b="57851"/>
          <a:stretch>
            <a:fillRect/>
          </a:stretch>
        </p:blipFill>
        <p:spPr bwMode="auto">
          <a:xfrm>
            <a:off x="162214" y="2455699"/>
            <a:ext cx="2952125" cy="1704177"/>
          </a:xfrm>
          <a:prstGeom prst="rect">
            <a:avLst/>
          </a:prstGeom>
          <a:noFill/>
          <a:effectLst>
            <a:innerShdw blurRad="328379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Passenger Side View Mirror Cracked And Broken Stock Photo - Download Image  Now - Broken, Car, Side-View Mirror - iStock">
            <a:extLst>
              <a:ext uri="{FF2B5EF4-FFF2-40B4-BE49-F238E27FC236}">
                <a16:creationId xmlns:a16="http://schemas.microsoft.com/office/drawing/2014/main" id="{5B9C6E03-271D-FD48-9F75-1B64F9390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69893" y="347938"/>
            <a:ext cx="2873088" cy="1782075"/>
          </a:xfrm>
          <a:prstGeom prst="rect">
            <a:avLst/>
          </a:prstGeom>
          <a:noFill/>
          <a:effectLst>
            <a:innerShdw blurRad="428965">
              <a:srgbClr val="005172">
                <a:alpha val="87000"/>
              </a:srgb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D6018379-62A8-031F-D863-2224D5A0DF83}"/>
              </a:ext>
            </a:extLst>
          </p:cNvPr>
          <p:cNvGrpSpPr/>
          <p:nvPr/>
        </p:nvGrpSpPr>
        <p:grpSpPr>
          <a:xfrm>
            <a:off x="1764431" y="5485238"/>
            <a:ext cx="2613503" cy="1372761"/>
            <a:chOff x="896302" y="1837963"/>
            <a:chExt cx="2613503" cy="137276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BCFBADF-F0B5-CE93-FC27-1B9846027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9624" y="1837963"/>
              <a:ext cx="550181" cy="1372761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D640E36-8CC7-92EB-0922-8B18B7ECE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6302" y="1837963"/>
              <a:ext cx="550181" cy="1372761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45F8163-40A6-1086-3231-5F182025E7D7}"/>
              </a:ext>
            </a:extLst>
          </p:cNvPr>
          <p:cNvGrpSpPr/>
          <p:nvPr/>
        </p:nvGrpSpPr>
        <p:grpSpPr>
          <a:xfrm>
            <a:off x="1486538" y="3797298"/>
            <a:ext cx="3271003" cy="2502217"/>
            <a:chOff x="804230" y="-2124767"/>
            <a:chExt cx="3271003" cy="6635608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7D057D08-F27F-7A48-903E-0B0EFE453614}"/>
                </a:ext>
              </a:extLst>
            </p:cNvPr>
            <p:cNvSpPr/>
            <p:nvPr/>
          </p:nvSpPr>
          <p:spPr>
            <a:xfrm flipV="1">
              <a:off x="804230" y="-2124767"/>
              <a:ext cx="3271003" cy="6635608"/>
            </a:xfrm>
            <a:prstGeom prst="roundRect">
              <a:avLst>
                <a:gd name="adj" fmla="val 8035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DC121E79-5591-CC2B-1C2B-B3F208B94704}"/>
                </a:ext>
              </a:extLst>
            </p:cNvPr>
            <p:cNvSpPr/>
            <p:nvPr/>
          </p:nvSpPr>
          <p:spPr>
            <a:xfrm flipV="1">
              <a:off x="917342" y="-1771135"/>
              <a:ext cx="3016224" cy="5941452"/>
            </a:xfrm>
            <a:prstGeom prst="roundRect">
              <a:avLst>
                <a:gd name="adj" fmla="val 5380"/>
              </a:avLst>
            </a:prstGeom>
            <a:solidFill>
              <a:srgbClr val="E00F28"/>
            </a:solidFill>
            <a:ln w="762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921246E-D7BC-FF3B-9264-B86A1D9FFA45}"/>
              </a:ext>
            </a:extLst>
          </p:cNvPr>
          <p:cNvSpPr txBox="1"/>
          <p:nvPr/>
        </p:nvSpPr>
        <p:spPr>
          <a:xfrm>
            <a:off x="1238250" y="3968749"/>
            <a:ext cx="3771900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200" b="1">
                <a:solidFill>
                  <a:schemeClr val="bg1"/>
                </a:solidFill>
                <a:latin typeface="Network Rail Sans"/>
              </a:rPr>
              <a:t>You never know </a:t>
            </a:r>
            <a:br>
              <a:rPr lang="en-GB" sz="2200" b="1">
                <a:latin typeface="Network Rail Sans" panose="02000000040000020004" pitchFamily="2" charset="77"/>
              </a:rPr>
            </a:br>
            <a:r>
              <a:rPr lang="en-GB" sz="2200" b="1">
                <a:solidFill>
                  <a:schemeClr val="bg1"/>
                </a:solidFill>
                <a:latin typeface="Network Rail Sans"/>
              </a:rPr>
              <a:t>who's driven the </a:t>
            </a:r>
            <a:br>
              <a:rPr lang="en-GB" sz="2200" b="1">
                <a:latin typeface="Network Rail Sans" panose="02000000040000020004" pitchFamily="2" charset="77"/>
              </a:rPr>
            </a:br>
            <a:r>
              <a:rPr lang="en-GB" sz="2200" b="1">
                <a:solidFill>
                  <a:schemeClr val="bg1"/>
                </a:solidFill>
                <a:latin typeface="Network Rail Sans"/>
              </a:rPr>
              <a:t>vehicle before you.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67C740-C629-FEE7-B174-377BE8355323}"/>
              </a:ext>
            </a:extLst>
          </p:cNvPr>
          <p:cNvSpPr txBox="1"/>
          <p:nvPr/>
        </p:nvSpPr>
        <p:spPr>
          <a:xfrm>
            <a:off x="1333500" y="5029200"/>
            <a:ext cx="344805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>
                <a:solidFill>
                  <a:schemeClr val="bg1"/>
                </a:solidFill>
                <a:latin typeface="Network Rail Sans" panose="02000000040000020004" pitchFamily="2" charset="77"/>
              </a:rPr>
              <a:t>If it’s not right, </a:t>
            </a:r>
            <a:r>
              <a:rPr lang="en-US" sz="2200" b="1" err="1">
                <a:solidFill>
                  <a:schemeClr val="bg1"/>
                </a:solidFill>
                <a:latin typeface="Network Rail Sans" panose="02000000040000020004" pitchFamily="2" charset="77"/>
              </a:rPr>
              <a:t>CheckedSafe</a:t>
            </a:r>
            <a:r>
              <a:rPr lang="en-US" sz="2200" b="1" baseline="30000">
                <a:solidFill>
                  <a:schemeClr val="bg1"/>
                </a:solidFill>
                <a:latin typeface="Network Rail Sans" panose="02000000040000020004" pitchFamily="2" charset="77"/>
              </a:rPr>
              <a:t>®</a:t>
            </a:r>
            <a:r>
              <a:rPr lang="en-US" sz="2200" b="1">
                <a:solidFill>
                  <a:schemeClr val="bg1"/>
                </a:solidFill>
                <a:latin typeface="Network Rail Sans" panose="02000000040000020004" pitchFamily="2" charset="77"/>
              </a:rPr>
              <a:t> </a:t>
            </a:r>
            <a:br>
              <a:rPr lang="en-US" sz="2200" b="1">
                <a:solidFill>
                  <a:schemeClr val="bg1"/>
                </a:solidFill>
                <a:latin typeface="Network Rail Sans" panose="02000000040000020004" pitchFamily="2" charset="77"/>
              </a:rPr>
            </a:br>
            <a:r>
              <a:rPr lang="en-US" sz="2200" b="1">
                <a:solidFill>
                  <a:schemeClr val="bg1"/>
                </a:solidFill>
                <a:latin typeface="Network Rail Sans" panose="02000000040000020004" pitchFamily="2" charset="77"/>
              </a:rPr>
              <a:t>will flag it.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89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BFF50-8DB9-564F-78CE-A30336731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E4D26D0-5F9F-C407-7C12-887973BC59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42" t="5595" r="10930" b="18071"/>
          <a:stretch>
            <a:fillRect/>
          </a:stretch>
        </p:blipFill>
        <p:spPr>
          <a:xfrm>
            <a:off x="6429064" y="346076"/>
            <a:ext cx="5593814" cy="580707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2FAFE9E-01C3-8B73-06B0-B1661709121B}"/>
              </a:ext>
            </a:extLst>
          </p:cNvPr>
          <p:cNvGrpSpPr/>
          <p:nvPr/>
        </p:nvGrpSpPr>
        <p:grpSpPr>
          <a:xfrm>
            <a:off x="1083093" y="4185633"/>
            <a:ext cx="4163389" cy="2963613"/>
            <a:chOff x="1244356" y="5716455"/>
            <a:chExt cx="4163389" cy="177570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FED31F6-8731-4465-2571-4BB067564A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57564" y="5716455"/>
              <a:ext cx="550181" cy="160355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796D4CF-380B-31DE-5753-91AB368FD2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-10881"/>
            <a:stretch>
              <a:fillRect/>
            </a:stretch>
          </p:blipFill>
          <p:spPr>
            <a:xfrm>
              <a:off x="1244356" y="5737838"/>
              <a:ext cx="550181" cy="1754326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B7118A9-A63B-EC6C-ABBA-4CC3347DB633}"/>
              </a:ext>
            </a:extLst>
          </p:cNvPr>
          <p:cNvGrpSpPr/>
          <p:nvPr/>
        </p:nvGrpSpPr>
        <p:grpSpPr>
          <a:xfrm>
            <a:off x="1083093" y="2040596"/>
            <a:ext cx="4163390" cy="1162926"/>
            <a:chOff x="1244356" y="5716456"/>
            <a:chExt cx="4163390" cy="116292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5047356-D55C-585F-2D8A-A211CE1F3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57565" y="5716456"/>
              <a:ext cx="550181" cy="1141544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ACC9B02-107D-D036-BF17-7D99F7B4A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4356" y="5737838"/>
              <a:ext cx="550181" cy="1141544"/>
            </a:xfrm>
            <a:prstGeom prst="rect">
              <a:avLst/>
            </a:prstGeom>
          </p:spPr>
        </p:pic>
      </p:grp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7AB69C1-7C08-3BFC-8886-871554EC60EB}"/>
              </a:ext>
            </a:extLst>
          </p:cNvPr>
          <p:cNvSpPr/>
          <p:nvPr/>
        </p:nvSpPr>
        <p:spPr>
          <a:xfrm>
            <a:off x="695682" y="620123"/>
            <a:ext cx="4919505" cy="1728258"/>
          </a:xfrm>
          <a:prstGeom prst="roundRect">
            <a:avLst>
              <a:gd name="adj" fmla="val 11903"/>
            </a:avLst>
          </a:prstGeom>
          <a:solidFill>
            <a:srgbClr val="106AA3"/>
          </a:solidFill>
          <a:ln w="762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CDFE00-5EF7-044C-B502-86DE5646FF50}"/>
              </a:ext>
            </a:extLst>
          </p:cNvPr>
          <p:cNvSpPr txBox="1"/>
          <p:nvPr/>
        </p:nvSpPr>
        <p:spPr>
          <a:xfrm>
            <a:off x="801828" y="922018"/>
            <a:ext cx="4703890" cy="1086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GB" sz="3200" b="1">
                <a:solidFill>
                  <a:schemeClr val="bg1"/>
                </a:solidFill>
                <a:latin typeface="Network Rail Sans" panose="02000000040000020004" pitchFamily="2" charset="77"/>
              </a:rPr>
              <a:t>Report every collision</a:t>
            </a:r>
            <a:br>
              <a:rPr lang="en-GB" sz="3200" b="1">
                <a:solidFill>
                  <a:schemeClr val="bg1"/>
                </a:solidFill>
                <a:latin typeface="Network Rail Sans" panose="02000000040000020004" pitchFamily="2" charset="77"/>
              </a:rPr>
            </a:br>
            <a:r>
              <a:rPr lang="en-GB" sz="3200" b="1">
                <a:solidFill>
                  <a:schemeClr val="bg1"/>
                </a:solidFill>
                <a:latin typeface="Network Rail Sans" panose="02000000040000020004" pitchFamily="2" charset="77"/>
              </a:rPr>
              <a:t>and show it some love</a:t>
            </a:r>
            <a:endParaRPr lang="en-GB" sz="3200">
              <a:solidFill>
                <a:schemeClr val="bg1"/>
              </a:solidFill>
              <a:latin typeface="Network Rail Sans" panose="02000000040000020004" pitchFamily="2" charset="77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CD1A97A-6B0A-CA4F-829A-73C449586D98}"/>
              </a:ext>
            </a:extLst>
          </p:cNvPr>
          <p:cNvGrpSpPr/>
          <p:nvPr/>
        </p:nvGrpSpPr>
        <p:grpSpPr>
          <a:xfrm>
            <a:off x="695683" y="2693861"/>
            <a:ext cx="4919505" cy="2060638"/>
            <a:chOff x="804231" y="1093717"/>
            <a:chExt cx="4919505" cy="3669396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D4C71035-9AE8-5794-6B80-5D4EFC4F4CF6}"/>
                </a:ext>
              </a:extLst>
            </p:cNvPr>
            <p:cNvSpPr/>
            <p:nvPr/>
          </p:nvSpPr>
          <p:spPr>
            <a:xfrm flipV="1">
              <a:off x="804231" y="1093717"/>
              <a:ext cx="4919505" cy="3669396"/>
            </a:xfrm>
            <a:prstGeom prst="roundRect">
              <a:avLst>
                <a:gd name="adj" fmla="val 6343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D8FE5845-C48E-3A8B-35E9-6912C8E79742}"/>
                </a:ext>
              </a:extLst>
            </p:cNvPr>
            <p:cNvSpPr/>
            <p:nvPr/>
          </p:nvSpPr>
          <p:spPr>
            <a:xfrm flipV="1">
              <a:off x="943266" y="1337216"/>
              <a:ext cx="4625924" cy="3204387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696A756-9C18-0C4A-6E95-5CAF7FD7AB8F}"/>
              </a:ext>
            </a:extLst>
          </p:cNvPr>
          <p:cNvSpPr txBox="1"/>
          <p:nvPr/>
        </p:nvSpPr>
        <p:spPr>
          <a:xfrm>
            <a:off x="1024563" y="3020222"/>
            <a:ext cx="4681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2500" b="1">
                <a:latin typeface="Network Rail Sans" panose="02000000040000020004" pitchFamily="2" charset="77"/>
              </a:rPr>
              <a:t>Collisions happen – and we’d rather know about them.</a:t>
            </a:r>
          </a:p>
          <a:p>
            <a:pPr lvl="0">
              <a:spcAft>
                <a:spcPts val="1200"/>
              </a:spcAft>
            </a:pPr>
            <a:r>
              <a:rPr lang="en-GB" sz="2500" b="1">
                <a:latin typeface="Network Rail Sans" panose="02000000040000020004" pitchFamily="2" charset="77"/>
              </a:rPr>
              <a:t>However minor.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56E2A3-09AF-52C8-1CE1-2B1448EA04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819" y="-296749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33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BFF50-8DB9-564F-78CE-A30336731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7690DE4-F442-D15F-53F3-075E08118C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05" t="3208" r="1405" b="16062"/>
          <a:stretch>
            <a:fillRect/>
          </a:stretch>
        </p:blipFill>
        <p:spPr>
          <a:xfrm>
            <a:off x="6429064" y="346076"/>
            <a:ext cx="5593814" cy="580590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2FAFE9E-01C3-8B73-06B0-B1661709121B}"/>
              </a:ext>
            </a:extLst>
          </p:cNvPr>
          <p:cNvGrpSpPr/>
          <p:nvPr/>
        </p:nvGrpSpPr>
        <p:grpSpPr>
          <a:xfrm>
            <a:off x="1083093" y="4185633"/>
            <a:ext cx="4163389" cy="2963613"/>
            <a:chOff x="1244356" y="5716455"/>
            <a:chExt cx="4163389" cy="177570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FED31F6-8731-4465-2571-4BB067564A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57564" y="5716455"/>
              <a:ext cx="550181" cy="160355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796D4CF-380B-31DE-5753-91AB368FD2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-10881"/>
            <a:stretch>
              <a:fillRect/>
            </a:stretch>
          </p:blipFill>
          <p:spPr>
            <a:xfrm>
              <a:off x="1244356" y="5737838"/>
              <a:ext cx="550181" cy="1754326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B7118A9-A63B-EC6C-ABBA-4CC3347DB633}"/>
              </a:ext>
            </a:extLst>
          </p:cNvPr>
          <p:cNvGrpSpPr/>
          <p:nvPr/>
        </p:nvGrpSpPr>
        <p:grpSpPr>
          <a:xfrm>
            <a:off x="1083093" y="2040596"/>
            <a:ext cx="4163390" cy="1162926"/>
            <a:chOff x="1244356" y="5716456"/>
            <a:chExt cx="4163390" cy="116292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5047356-D55C-585F-2D8A-A211CE1F3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57565" y="5716456"/>
              <a:ext cx="550181" cy="1141544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ACC9B02-107D-D036-BF17-7D99F7B4A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4356" y="5737838"/>
              <a:ext cx="550181" cy="1141544"/>
            </a:xfrm>
            <a:prstGeom prst="rect">
              <a:avLst/>
            </a:prstGeom>
          </p:spPr>
        </p:pic>
      </p:grp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7AB69C1-7C08-3BFC-8886-871554EC60EB}"/>
              </a:ext>
            </a:extLst>
          </p:cNvPr>
          <p:cNvSpPr/>
          <p:nvPr/>
        </p:nvSpPr>
        <p:spPr>
          <a:xfrm>
            <a:off x="695682" y="620123"/>
            <a:ext cx="4919505" cy="1728258"/>
          </a:xfrm>
          <a:prstGeom prst="roundRect">
            <a:avLst>
              <a:gd name="adj" fmla="val 11903"/>
            </a:avLst>
          </a:prstGeom>
          <a:solidFill>
            <a:srgbClr val="106AA3"/>
          </a:solidFill>
          <a:ln w="762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CDFE00-5EF7-044C-B502-86DE5646FF50}"/>
              </a:ext>
            </a:extLst>
          </p:cNvPr>
          <p:cNvSpPr txBox="1"/>
          <p:nvPr/>
        </p:nvSpPr>
        <p:spPr>
          <a:xfrm>
            <a:off x="756752" y="900473"/>
            <a:ext cx="470389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GB" sz="3400" b="1">
                <a:solidFill>
                  <a:schemeClr val="bg1"/>
                </a:solidFill>
                <a:latin typeface="Network Rail Sans" panose="02000000040000020004" pitchFamily="2" charset="77"/>
              </a:rPr>
              <a:t>Keep it clean and </a:t>
            </a:r>
            <a:br>
              <a:rPr lang="en-GB" sz="3400" b="1">
                <a:solidFill>
                  <a:schemeClr val="bg1"/>
                </a:solidFill>
                <a:latin typeface="Network Rail Sans" panose="02000000040000020004" pitchFamily="2" charset="77"/>
              </a:rPr>
            </a:br>
            <a:r>
              <a:rPr lang="en-GB" sz="3400" b="1">
                <a:solidFill>
                  <a:schemeClr val="bg1"/>
                </a:solidFill>
                <a:latin typeface="Network Rail Sans" panose="02000000040000020004" pitchFamily="2" charset="77"/>
              </a:rPr>
              <a:t>show it some love</a:t>
            </a:r>
            <a:endParaRPr lang="en-GB" sz="3400">
              <a:solidFill>
                <a:schemeClr val="bg1"/>
              </a:solidFill>
              <a:latin typeface="Network Rail Sans" panose="02000000040000020004" pitchFamily="2" charset="77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CD1A97A-6B0A-CA4F-829A-73C449586D98}"/>
              </a:ext>
            </a:extLst>
          </p:cNvPr>
          <p:cNvGrpSpPr/>
          <p:nvPr/>
        </p:nvGrpSpPr>
        <p:grpSpPr>
          <a:xfrm>
            <a:off x="695683" y="2693861"/>
            <a:ext cx="4919505" cy="3234192"/>
            <a:chOff x="804231" y="1093717"/>
            <a:chExt cx="4919505" cy="5759154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D4C71035-9AE8-5794-6B80-5D4EFC4F4CF6}"/>
                </a:ext>
              </a:extLst>
            </p:cNvPr>
            <p:cNvSpPr/>
            <p:nvPr/>
          </p:nvSpPr>
          <p:spPr>
            <a:xfrm flipV="1">
              <a:off x="804231" y="1093717"/>
              <a:ext cx="4919505" cy="5759154"/>
            </a:xfrm>
            <a:prstGeom prst="roundRect">
              <a:avLst>
                <a:gd name="adj" fmla="val 6343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D8FE5845-C48E-3A8B-35E9-6912C8E79742}"/>
                </a:ext>
              </a:extLst>
            </p:cNvPr>
            <p:cNvSpPr/>
            <p:nvPr/>
          </p:nvSpPr>
          <p:spPr>
            <a:xfrm flipV="1">
              <a:off x="943266" y="1337215"/>
              <a:ext cx="4625924" cy="5271968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696A756-9C18-0C4A-6E95-5CAF7FD7AB8F}"/>
              </a:ext>
            </a:extLst>
          </p:cNvPr>
          <p:cNvSpPr txBox="1"/>
          <p:nvPr/>
        </p:nvSpPr>
        <p:spPr>
          <a:xfrm>
            <a:off x="1083093" y="2982334"/>
            <a:ext cx="4163389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800"/>
              </a:lnSpc>
              <a:spcAft>
                <a:spcPts val="1400"/>
              </a:spcAft>
            </a:pPr>
            <a:r>
              <a:rPr lang="en-GB" sz="2400" b="1">
                <a:latin typeface="Network Rail Sans" panose="02000000040000020004" pitchFamily="2" charset="77"/>
              </a:rPr>
              <a:t>Why dirty can be dangerous:</a:t>
            </a:r>
          </a:p>
          <a:p>
            <a:pPr marL="342900" lvl="0" indent="-342900">
              <a:lnSpc>
                <a:spcPts val="28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400" b="1">
                <a:latin typeface="Network Rail Sans" panose="02000000040000020004" pitchFamily="2" charset="77"/>
              </a:rPr>
              <a:t>reduced visibility</a:t>
            </a:r>
          </a:p>
          <a:p>
            <a:pPr marL="342900" lvl="0" indent="-342900">
              <a:lnSpc>
                <a:spcPts val="28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400" b="1">
                <a:latin typeface="Network Rail Sans" panose="02000000040000020004" pitchFamily="2" charset="77"/>
              </a:rPr>
              <a:t>lights become</a:t>
            </a:r>
            <a:br>
              <a:rPr lang="en-GB" sz="2400" b="1">
                <a:latin typeface="Network Rail Sans" panose="02000000040000020004" pitchFamily="2" charset="77"/>
              </a:rPr>
            </a:br>
            <a:r>
              <a:rPr lang="en-GB" sz="2400" b="1">
                <a:latin typeface="Network Rail Sans" panose="02000000040000020004" pitchFamily="2" charset="77"/>
              </a:rPr>
              <a:t>less effective</a:t>
            </a:r>
          </a:p>
          <a:p>
            <a:pPr marL="342900" lvl="0" indent="-342900">
              <a:lnSpc>
                <a:spcPts val="28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400" b="1">
                <a:latin typeface="Network Rail Sans" panose="02000000040000020004" pitchFamily="2" charset="77"/>
              </a:rPr>
              <a:t>sensors can fail</a:t>
            </a:r>
          </a:p>
          <a:p>
            <a:pPr marL="342900" lvl="0" indent="-342900">
              <a:lnSpc>
                <a:spcPts val="28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400" b="1">
                <a:latin typeface="Network Rail Sans" panose="02000000040000020004" pitchFamily="2" charset="77"/>
              </a:rPr>
              <a:t>hidden defects.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56E2A3-09AF-52C8-1CE1-2B1448EA04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819" y="-296749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646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8BC2-AFDD-8448-D7B6-8357E241C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AEE8DB-5053-F342-D01F-63B8C985BE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15456" y="605884"/>
            <a:ext cx="468662" cy="9076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BBC5DA-90F6-2B64-2BB8-61A7B7B9AA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63912" y="2129948"/>
            <a:ext cx="571750" cy="90760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631492F-CCF2-6158-8E98-AE50C86F3CBE}"/>
              </a:ext>
            </a:extLst>
          </p:cNvPr>
          <p:cNvGrpSpPr/>
          <p:nvPr/>
        </p:nvGrpSpPr>
        <p:grpSpPr>
          <a:xfrm>
            <a:off x="565694" y="525721"/>
            <a:ext cx="5125979" cy="2683566"/>
            <a:chOff x="804230" y="1471575"/>
            <a:chExt cx="5125979" cy="2683566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2E97475B-483E-855A-8993-14C95BDF1208}"/>
                </a:ext>
              </a:extLst>
            </p:cNvPr>
            <p:cNvSpPr/>
            <p:nvPr/>
          </p:nvSpPr>
          <p:spPr>
            <a:xfrm flipV="1">
              <a:off x="804230" y="1471575"/>
              <a:ext cx="5125979" cy="2683566"/>
            </a:xfrm>
            <a:prstGeom prst="roundRect">
              <a:avLst>
                <a:gd name="adj" fmla="val 7681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522DA0BA-FB0A-3D46-1027-6BDEA154DD20}"/>
                </a:ext>
              </a:extLst>
            </p:cNvPr>
            <p:cNvSpPr/>
            <p:nvPr/>
          </p:nvSpPr>
          <p:spPr>
            <a:xfrm flipV="1">
              <a:off x="910375" y="1579151"/>
              <a:ext cx="4901647" cy="2468413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4836864-2EBE-5CD3-7E1B-F1D66BBA7320}"/>
              </a:ext>
            </a:extLst>
          </p:cNvPr>
          <p:cNvSpPr txBox="1"/>
          <p:nvPr/>
        </p:nvSpPr>
        <p:spPr>
          <a:xfrm>
            <a:off x="854016" y="757882"/>
            <a:ext cx="37428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00" b="1">
                <a:latin typeface="Network Rail Sans" panose="02000000040000020004" pitchFamily="2" charset="77"/>
              </a:rPr>
              <a:t>Download the</a:t>
            </a:r>
            <a:br>
              <a:rPr lang="en-GB" sz="3400" b="1">
                <a:latin typeface="Network Rail Sans" panose="02000000040000020004" pitchFamily="2" charset="77"/>
              </a:rPr>
            </a:br>
            <a:r>
              <a:rPr lang="en-GB" sz="3400" b="1">
                <a:latin typeface="Network Rail Sans" panose="02000000040000020004" pitchFamily="2" charset="77"/>
              </a:rPr>
              <a:t>GoWash app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8ACA60-4184-7651-4855-82FDAFF9BB22}"/>
              </a:ext>
            </a:extLst>
          </p:cNvPr>
          <p:cNvSpPr txBox="1"/>
          <p:nvPr/>
        </p:nvSpPr>
        <p:spPr>
          <a:xfrm>
            <a:off x="905521" y="3363125"/>
            <a:ext cx="4434282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500"/>
              </a:spcAft>
            </a:pPr>
            <a:r>
              <a:rPr lang="en-GB" sz="2000">
                <a:solidFill>
                  <a:schemeClr val="bg1"/>
                </a:solidFill>
                <a:latin typeface="Network Rail Sans" panose="02000000040000020004" pitchFamily="2" charset="77"/>
              </a:rPr>
              <a:t>The simple way to book your</a:t>
            </a:r>
            <a:br>
              <a:rPr lang="en-GB" sz="2000">
                <a:solidFill>
                  <a:schemeClr val="bg1"/>
                </a:solidFill>
                <a:latin typeface="Network Rail Sans" panose="02000000040000020004" pitchFamily="2" charset="77"/>
              </a:rPr>
            </a:br>
            <a:r>
              <a:rPr lang="en-GB" sz="2000">
                <a:solidFill>
                  <a:schemeClr val="bg1"/>
                </a:solidFill>
                <a:latin typeface="Network Rail Sans" panose="02000000040000020004" pitchFamily="2" charset="77"/>
              </a:rPr>
              <a:t>vehicle in for a wash:</a:t>
            </a:r>
          </a:p>
          <a:p>
            <a:pPr marL="285750" lvl="0" indent="-2857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  <a:latin typeface="Network Rail Sans" panose="02000000040000020004" pitchFamily="2" charset="77"/>
              </a:rPr>
              <a:t>search for a wash nearby</a:t>
            </a:r>
          </a:p>
          <a:p>
            <a:pPr marL="285750" lvl="0" indent="-2857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  <a:latin typeface="Network Rail Sans" panose="02000000040000020004" pitchFamily="2" charset="77"/>
              </a:rPr>
              <a:t>add your vehicle</a:t>
            </a:r>
          </a:p>
          <a:p>
            <a:pPr marL="285750" lvl="0" indent="-2857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  <a:latin typeface="Network Rail Sans" panose="02000000040000020004" pitchFamily="2" charset="77"/>
              </a:rPr>
              <a:t>select your service</a:t>
            </a:r>
          </a:p>
          <a:p>
            <a:pPr marL="285750" lvl="0" indent="-2857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  <a:latin typeface="Network Rail Sans" panose="02000000040000020004" pitchFamily="2" charset="77"/>
              </a:rPr>
              <a:t>pay on the app</a:t>
            </a:r>
          </a:p>
          <a:p>
            <a:pPr marL="285750" lvl="0" indent="-2857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  <a:latin typeface="Network Rail Sans" panose="02000000040000020004" pitchFamily="2" charset="77"/>
              </a:rPr>
              <a:t>drive in and get it cleaned.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225F70-935D-F73D-A889-06AD57CC77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3819" y="-296749"/>
            <a:ext cx="1573247" cy="157324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2A5B026-104D-4754-41FB-F37F6E5C8B15}"/>
              </a:ext>
            </a:extLst>
          </p:cNvPr>
          <p:cNvGrpSpPr/>
          <p:nvPr/>
        </p:nvGrpSpPr>
        <p:grpSpPr>
          <a:xfrm>
            <a:off x="6472989" y="5103426"/>
            <a:ext cx="3779735" cy="636399"/>
            <a:chOff x="6533831" y="5103426"/>
            <a:chExt cx="3779735" cy="636399"/>
          </a:xfrm>
        </p:grpSpPr>
        <p:pic>
          <p:nvPicPr>
            <p:cNvPr id="5136" name="Picture 16" descr="100+] App Store Logo Png Images | Wallpapers.com">
              <a:extLst>
                <a:ext uri="{FF2B5EF4-FFF2-40B4-BE49-F238E27FC236}">
                  <a16:creationId xmlns:a16="http://schemas.microsoft.com/office/drawing/2014/main" id="{6D44EA11-B8C1-4592-D9ED-81E91369FC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-2070" r="-88" b="47569"/>
            <a:stretch>
              <a:fillRect/>
            </a:stretch>
          </p:blipFill>
          <p:spPr bwMode="auto">
            <a:xfrm>
              <a:off x="6533831" y="5103426"/>
              <a:ext cx="1700052" cy="627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6" descr="100+] App Store Logo Png Images | Wallpapers.com">
              <a:extLst>
                <a:ext uri="{FF2B5EF4-FFF2-40B4-BE49-F238E27FC236}">
                  <a16:creationId xmlns:a16="http://schemas.microsoft.com/office/drawing/2014/main" id="{26A83C3D-348C-6F22-B8D4-5709ABBAB04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17" t="51064" r="-3826" b="-1772"/>
            <a:stretch>
              <a:fillRect/>
            </a:stretch>
          </p:blipFill>
          <p:spPr bwMode="auto">
            <a:xfrm>
              <a:off x="8378140" y="5106600"/>
              <a:ext cx="1935426" cy="633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38" name="Picture 18" descr="Find And Pay For A Nearby Hand Car Wash">
            <a:extLst>
              <a:ext uri="{FF2B5EF4-FFF2-40B4-BE49-F238E27FC236}">
                <a16:creationId xmlns:a16="http://schemas.microsoft.com/office/drawing/2014/main" id="{EABAD2A2-04FA-185E-2809-79FBD25BA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691" y="1590494"/>
            <a:ext cx="1927279" cy="137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7D9040-5A82-D0B7-F407-853E5617087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1804" r="27579"/>
          <a:stretch>
            <a:fillRect/>
          </a:stretch>
        </p:blipFill>
        <p:spPr>
          <a:xfrm>
            <a:off x="5162523" y="1059685"/>
            <a:ext cx="5595713" cy="49133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604E6D-E399-309A-F833-892B7DC81B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82939" y="735164"/>
            <a:ext cx="3845342" cy="4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0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cbef386-408e-42b0-8624-c852ada318c7">
      <Terms xmlns="http://schemas.microsoft.com/office/infopath/2007/PartnerControls"/>
    </lcf76f155ced4ddcb4097134ff3c332f>
    <TaxCatchAll xmlns="a5e13848-3195-4a7d-8b2d-57326646940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F0CC92FD529F04990D29A9B9C135AAC" ma:contentTypeVersion="19" ma:contentTypeDescription="Create a new document." ma:contentTypeScope="" ma:versionID="e98555715baa1e002f677821e0b2cf5f">
  <xsd:schema xmlns:xsd="http://www.w3.org/2001/XMLSchema" xmlns:xs="http://www.w3.org/2001/XMLSchema" xmlns:p="http://schemas.microsoft.com/office/2006/metadata/properties" xmlns:ns2="6cbef386-408e-42b0-8624-c852ada318c7" xmlns:ns3="a5e13848-3195-4a7d-8b2d-573266469401" targetNamespace="http://schemas.microsoft.com/office/2006/metadata/properties" ma:root="true" ma:fieldsID="469dbd57e0d71774ef710d781aea2722" ns2:_="" ns3:_="">
    <xsd:import namespace="6cbef386-408e-42b0-8624-c852ada318c7"/>
    <xsd:import namespace="a5e13848-3195-4a7d-8b2d-5732664694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bef386-408e-42b0-8624-c852ada318c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4bbfd3a-e670-4278-a4b7-01017f7641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13848-3195-4a7d-8b2d-57326646940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0689703-c976-4de3-8b6a-aa24dc9771a5}" ma:internalName="TaxCatchAll" ma:showField="CatchAllData" ma:web="a5e13848-3195-4a7d-8b2d-5732664694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048197-70F0-4007-8408-21F43931D0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2BB388-FBD4-414D-BBBE-57BA4F394778}">
  <ds:schemaRefs>
    <ds:schemaRef ds:uri="6cbef386-408e-42b0-8624-c852ada318c7"/>
    <ds:schemaRef ds:uri="a5e13848-3195-4a7d-8b2d-57326646940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0F7CDC5-E9A6-429F-913B-CE4A528F4FB0}">
  <ds:schemaRefs>
    <ds:schemaRef ds:uri="6cbef386-408e-42b0-8624-c852ada318c7"/>
    <ds:schemaRef ds:uri="a5e13848-3195-4a7d-8b2d-57326646940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944</Words>
  <Application>Microsoft Macintosh PowerPoint</Application>
  <PresentationFormat>Widescreen</PresentationFormat>
  <Paragraphs>110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Arial</vt:lpstr>
      <vt:lpstr>Calibri</vt:lpstr>
      <vt:lpstr>Network Rail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Simon Ransley</dc:creator>
  <cp:lastModifiedBy>Debbie Donovan</cp:lastModifiedBy>
  <cp:revision>2</cp:revision>
  <dcterms:created xsi:type="dcterms:W3CDTF">2024-10-28T10:28:20Z</dcterms:created>
  <dcterms:modified xsi:type="dcterms:W3CDTF">2026-06-08T11:04:44Z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0x0101002F0CC92FD529F04990D29A9B9C135AAC</vt:lpwstr>
  </property>
  <property fmtid="{D5CDD505-2E9C-101B-9397-08002B2CF9AE}" pid="3" name="MediaServiceImageTags">
    <vt:lpwstr/>
  </property>
</Properties>
</file>